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7"/>
  </p:notesMasterIdLst>
  <p:sldIdLst>
    <p:sldId id="256" r:id="rId2"/>
    <p:sldId id="258" r:id="rId3"/>
    <p:sldId id="257"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652CCF-CB16-4179-AE8A-15EA48E63F44}" v="7209" dt="2018-05-22T01:47:47.6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96" autoAdjust="0"/>
    <p:restoredTop sz="51275" autoAdjust="0"/>
  </p:normalViewPr>
  <p:slideViewPr>
    <p:cSldViewPr snapToGrid="0">
      <p:cViewPr varScale="1">
        <p:scale>
          <a:sx n="54" d="100"/>
          <a:sy n="54" d="100"/>
        </p:scale>
        <p:origin x="-2408" y="-11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3" Type="http://schemas.microsoft.com/office/2016/11/relationships/changesInfo" Target="changesInfos/changesInfo1.xml"/><Relationship Id="rId14"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interSettings" Target="printerSettings/printerSettings1.bin"/><Relationship Id="rId9" Type="http://schemas.openxmlformats.org/officeDocument/2006/relationships/presProps" Target="presProps.xml"/><Relationship Id="rId1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red Knowles" userId="1de89ee9aa15a65f" providerId="LiveId" clId="{4D652CCF-CB16-4179-AE8A-15EA48E63F44}"/>
    <pc:docChg chg="undo custSel addSld modSld">
      <pc:chgData name="Jared Knowles" userId="1de89ee9aa15a65f" providerId="LiveId" clId="{4D652CCF-CB16-4179-AE8A-15EA48E63F44}" dt="2018-05-22T01:47:47.699" v="7206" actId="14100"/>
      <pc:docMkLst>
        <pc:docMk/>
      </pc:docMkLst>
      <pc:sldChg chg="addSp delSp modSp modNotesTx">
        <pc:chgData name="Jared Knowles" userId="1de89ee9aa15a65f" providerId="LiveId" clId="{4D652CCF-CB16-4179-AE8A-15EA48E63F44}" dt="2018-05-21T18:43:18.406" v="2371" actId="20577"/>
        <pc:sldMkLst>
          <pc:docMk/>
          <pc:sldMk cId="4064954941" sldId="256"/>
        </pc:sldMkLst>
        <pc:spChg chg="mod">
          <ac:chgData name="Jared Knowles" userId="1de89ee9aa15a65f" providerId="LiveId" clId="{4D652CCF-CB16-4179-AE8A-15EA48E63F44}" dt="2018-05-21T13:52:36.827" v="1248" actId="6549"/>
          <ac:spMkLst>
            <pc:docMk/>
            <pc:sldMk cId="4064954941" sldId="256"/>
            <ac:spMk id="2" creationId="{7B6AEC5A-7584-4488-B149-3E76878FFA1B}"/>
          </ac:spMkLst>
        </pc:spChg>
        <pc:spChg chg="del">
          <ac:chgData name="Jared Knowles" userId="1de89ee9aa15a65f" providerId="LiveId" clId="{4D652CCF-CB16-4179-AE8A-15EA48E63F44}" dt="2018-05-20T17:29:23.762" v="39" actId="26606"/>
          <ac:spMkLst>
            <pc:docMk/>
            <pc:sldMk cId="4064954941" sldId="256"/>
            <ac:spMk id="20" creationId="{8CBCB108-B86E-4518-B773-DE9CEBA1F9FE}"/>
          </ac:spMkLst>
        </pc:spChg>
        <pc:spChg chg="del">
          <ac:chgData name="Jared Knowles" userId="1de89ee9aa15a65f" providerId="LiveId" clId="{4D652CCF-CB16-4179-AE8A-15EA48E63F44}" dt="2018-05-20T17:29:23.762" v="39" actId="26606"/>
          <ac:spMkLst>
            <pc:docMk/>
            <pc:sldMk cId="4064954941" sldId="256"/>
            <ac:spMk id="21" creationId="{9C9EC3CF-96B5-4145-9DDE-DAAAB5A0A9EE}"/>
          </ac:spMkLst>
        </pc:spChg>
        <pc:spChg chg="del">
          <ac:chgData name="Jared Knowles" userId="1de89ee9aa15a65f" providerId="LiveId" clId="{4D652CCF-CB16-4179-AE8A-15EA48E63F44}" dt="2018-05-20T17:29:23.762" v="39" actId="26606"/>
          <ac:spMkLst>
            <pc:docMk/>
            <pc:sldMk cId="4064954941" sldId="256"/>
            <ac:spMk id="22" creationId="{050C1EEC-807C-4F12-B8A1-D1460E1D7B35}"/>
          </ac:spMkLst>
        </pc:spChg>
        <pc:spChg chg="add del">
          <ac:chgData name="Jared Knowles" userId="1de89ee9aa15a65f" providerId="LiveId" clId="{4D652CCF-CB16-4179-AE8A-15EA48E63F44}" dt="2018-05-20T17:29:57.495" v="68" actId="26606"/>
          <ac:spMkLst>
            <pc:docMk/>
            <pc:sldMk cId="4064954941" sldId="256"/>
            <ac:spMk id="28" creationId="{E19E091E-4624-4BC4-B1E7-1639582D994B}"/>
          </ac:spMkLst>
        </pc:spChg>
        <pc:spChg chg="add del">
          <ac:chgData name="Jared Knowles" userId="1de89ee9aa15a65f" providerId="LiveId" clId="{4D652CCF-CB16-4179-AE8A-15EA48E63F44}" dt="2018-05-20T17:29:57.495" v="68" actId="26606"/>
          <ac:spMkLst>
            <pc:docMk/>
            <pc:sldMk cId="4064954941" sldId="256"/>
            <ac:spMk id="30" creationId="{323D8B3D-F3F7-4DBE-A340-0B658D0FB0A6}"/>
          </ac:spMkLst>
        </pc:spChg>
        <pc:spChg chg="add">
          <ac:chgData name="Jared Knowles" userId="1de89ee9aa15a65f" providerId="LiveId" clId="{4D652CCF-CB16-4179-AE8A-15EA48E63F44}" dt="2018-05-20T17:29:57.495" v="68" actId="26606"/>
          <ac:spMkLst>
            <pc:docMk/>
            <pc:sldMk cId="4064954941" sldId="256"/>
            <ac:spMk id="35" creationId="{2FD57450-79A7-4D52-AD4C-0E4BF15E57C7}"/>
          </ac:spMkLst>
        </pc:spChg>
        <pc:spChg chg="add">
          <ac:chgData name="Jared Knowles" userId="1de89ee9aa15a65f" providerId="LiveId" clId="{4D652CCF-CB16-4179-AE8A-15EA48E63F44}" dt="2018-05-20T17:29:57.495" v="68" actId="26606"/>
          <ac:spMkLst>
            <pc:docMk/>
            <pc:sldMk cId="4064954941" sldId="256"/>
            <ac:spMk id="37" creationId="{3874851A-AF8B-4E84-B2A6-9805C63B33DE}"/>
          </ac:spMkLst>
        </pc:spChg>
        <pc:picChg chg="mod ord">
          <ac:chgData name="Jared Knowles" userId="1de89ee9aa15a65f" providerId="LiveId" clId="{4D652CCF-CB16-4179-AE8A-15EA48E63F44}" dt="2018-05-20T17:30:50.300" v="90" actId="14100"/>
          <ac:picMkLst>
            <pc:docMk/>
            <pc:sldMk cId="4064954941" sldId="256"/>
            <ac:picMk id="5" creationId="{9F9F143F-3F2C-4FC5-8D46-D78A6E2BA4BC}"/>
          </ac:picMkLst>
        </pc:picChg>
        <pc:picChg chg="mod ord">
          <ac:chgData name="Jared Knowles" userId="1de89ee9aa15a65f" providerId="LiveId" clId="{4D652CCF-CB16-4179-AE8A-15EA48E63F44}" dt="2018-05-20T17:30:45.753" v="88" actId="1076"/>
          <ac:picMkLst>
            <pc:docMk/>
            <pc:sldMk cId="4064954941" sldId="256"/>
            <ac:picMk id="7" creationId="{C47249EC-0F4E-480D-BCEF-4D23D42824F5}"/>
          </ac:picMkLst>
        </pc:picChg>
        <pc:picChg chg="mod">
          <ac:chgData name="Jared Knowles" userId="1de89ee9aa15a65f" providerId="LiveId" clId="{4D652CCF-CB16-4179-AE8A-15EA48E63F44}" dt="2018-05-20T17:30:44.024" v="87" actId="1076"/>
          <ac:picMkLst>
            <pc:docMk/>
            <pc:sldMk cId="4064954941" sldId="256"/>
            <ac:picMk id="9" creationId="{3B902DA2-29B8-4ADF-B7C8-20D86A55D3B7}"/>
          </ac:picMkLst>
        </pc:picChg>
        <pc:cxnChg chg="del">
          <ac:chgData name="Jared Knowles" userId="1de89ee9aa15a65f" providerId="LiveId" clId="{4D652CCF-CB16-4179-AE8A-15EA48E63F44}" dt="2018-05-20T17:29:23.762" v="39" actId="26606"/>
          <ac:cxnSpMkLst>
            <pc:docMk/>
            <pc:sldMk cId="4064954941" sldId="256"/>
            <ac:cxnSpMk id="23" creationId="{8323AD21-9C6B-4CE2-96B9-2FF1D47A5D71}"/>
          </ac:cxnSpMkLst>
        </pc:cxnChg>
        <pc:cxnChg chg="add">
          <ac:chgData name="Jared Knowles" userId="1de89ee9aa15a65f" providerId="LiveId" clId="{4D652CCF-CB16-4179-AE8A-15EA48E63F44}" dt="2018-05-20T17:29:57.495" v="68" actId="26606"/>
          <ac:cxnSpMkLst>
            <pc:docMk/>
            <pc:sldMk cId="4064954941" sldId="256"/>
            <ac:cxnSpMk id="39" creationId="{6B729BFE-0009-4EDA-A914-E2BDE6319F8A}"/>
          </ac:cxnSpMkLst>
        </pc:cxnChg>
      </pc:sldChg>
      <pc:sldChg chg="addSp delSp modSp mod setBg setClrOvrMap modNotesTx">
        <pc:chgData name="Jared Knowles" userId="1de89ee9aa15a65f" providerId="LiveId" clId="{4D652CCF-CB16-4179-AE8A-15EA48E63F44}" dt="2018-05-22T01:42:25.008" v="6935" actId="1076"/>
        <pc:sldMkLst>
          <pc:docMk/>
          <pc:sldMk cId="2158076534" sldId="257"/>
        </pc:sldMkLst>
        <pc:spChg chg="add del mod">
          <ac:chgData name="Jared Knowles" userId="1de89ee9aa15a65f" providerId="LiveId" clId="{4D652CCF-CB16-4179-AE8A-15EA48E63F44}" dt="2018-05-20T17:35:30.568" v="215" actId="26606"/>
          <ac:spMkLst>
            <pc:docMk/>
            <pc:sldMk cId="2158076534" sldId="257"/>
            <ac:spMk id="2" creationId="{FD9D5760-79C7-487A-BAEA-345099C19A68}"/>
          </ac:spMkLst>
        </pc:spChg>
        <pc:spChg chg="add mod">
          <ac:chgData name="Jared Knowles" userId="1de89ee9aa15a65f" providerId="LiveId" clId="{4D652CCF-CB16-4179-AE8A-15EA48E63F44}" dt="2018-05-22T01:11:07.585" v="6855" actId="1076"/>
          <ac:spMkLst>
            <pc:docMk/>
            <pc:sldMk cId="2158076534" sldId="257"/>
            <ac:spMk id="2" creationId="{F27FCE4C-EAEC-4011-B851-1A906A14F9DA}"/>
          </ac:spMkLst>
        </pc:spChg>
        <pc:spChg chg="add mod">
          <ac:chgData name="Jared Knowles" userId="1de89ee9aa15a65f" providerId="LiveId" clId="{4D652CCF-CB16-4179-AE8A-15EA48E63F44}" dt="2018-05-22T01:42:25.008" v="6935" actId="1076"/>
          <ac:spMkLst>
            <pc:docMk/>
            <pc:sldMk cId="2158076534" sldId="257"/>
            <ac:spMk id="3" creationId="{BA7AB956-16A7-4D57-949E-CBBD65582F0D}"/>
          </ac:spMkLst>
        </pc:spChg>
        <pc:spChg chg="add del">
          <ac:chgData name="Jared Knowles" userId="1de89ee9aa15a65f" providerId="LiveId" clId="{4D652CCF-CB16-4179-AE8A-15EA48E63F44}" dt="2018-05-20T17:34:35.893" v="200" actId="26606"/>
          <ac:spMkLst>
            <pc:docMk/>
            <pc:sldMk cId="2158076534" sldId="257"/>
            <ac:spMk id="3" creationId="{ADB1E777-DAF4-4EFC-8485-30CFB9F48C0D}"/>
          </ac:spMkLst>
        </pc:spChg>
        <pc:spChg chg="add del mod">
          <ac:chgData name="Jared Knowles" userId="1de89ee9aa15a65f" providerId="LiveId" clId="{4D652CCF-CB16-4179-AE8A-15EA48E63F44}" dt="2018-05-21T13:57:19.151" v="1388" actId="478"/>
          <ac:spMkLst>
            <pc:docMk/>
            <pc:sldMk cId="2158076534" sldId="257"/>
            <ac:spMk id="6" creationId="{20C3B778-771F-4E31-9B98-D652D78C6467}"/>
          </ac:spMkLst>
        </pc:spChg>
        <pc:spChg chg="add del">
          <ac:chgData name="Jared Knowles" userId="1de89ee9aa15a65f" providerId="LiveId" clId="{4D652CCF-CB16-4179-AE8A-15EA48E63F44}" dt="2018-05-20T17:34:30.875" v="187" actId="26606"/>
          <ac:spMkLst>
            <pc:docMk/>
            <pc:sldMk cId="2158076534" sldId="257"/>
            <ac:spMk id="8" creationId="{B9FC6610-A5F8-45EA-B7D4-AFDF75D208D8}"/>
          </ac:spMkLst>
        </pc:spChg>
        <pc:spChg chg="add mod">
          <ac:chgData name="Jared Knowles" userId="1de89ee9aa15a65f" providerId="LiveId" clId="{4D652CCF-CB16-4179-AE8A-15EA48E63F44}" dt="2018-05-22T01:10:58.916" v="6852" actId="1076"/>
          <ac:spMkLst>
            <pc:docMk/>
            <pc:sldMk cId="2158076534" sldId="257"/>
            <ac:spMk id="8" creationId="{3C5DB3D0-BFB2-4122-AC2E-633085E863A0}"/>
          </ac:spMkLst>
        </pc:spChg>
        <pc:spChg chg="add del">
          <ac:chgData name="Jared Knowles" userId="1de89ee9aa15a65f" providerId="LiveId" clId="{4D652CCF-CB16-4179-AE8A-15EA48E63F44}" dt="2018-05-20T17:34:30.875" v="187" actId="26606"/>
          <ac:spMkLst>
            <pc:docMk/>
            <pc:sldMk cId="2158076534" sldId="257"/>
            <ac:spMk id="12" creationId="{7865333E-6BF7-40FE-AC7D-EB8A0900AA91}"/>
          </ac:spMkLst>
        </pc:spChg>
        <pc:spChg chg="add del">
          <ac:chgData name="Jared Knowles" userId="1de89ee9aa15a65f" providerId="LiveId" clId="{4D652CCF-CB16-4179-AE8A-15EA48E63F44}" dt="2018-05-20T17:34:30.875" v="187" actId="26606"/>
          <ac:spMkLst>
            <pc:docMk/>
            <pc:sldMk cId="2158076534" sldId="257"/>
            <ac:spMk id="14" creationId="{C971C6CD-6DA8-4FDD-A89B-4B681DEABB53}"/>
          </ac:spMkLst>
        </pc:spChg>
        <pc:spChg chg="add del">
          <ac:chgData name="Jared Knowles" userId="1de89ee9aa15a65f" providerId="LiveId" clId="{4D652CCF-CB16-4179-AE8A-15EA48E63F44}" dt="2018-05-20T17:34:31.598" v="189" actId="26606"/>
          <ac:spMkLst>
            <pc:docMk/>
            <pc:sldMk cId="2158076534" sldId="257"/>
            <ac:spMk id="16" creationId="{8107F1A5-C94A-46CA-91A3-9EA76DFDCF6B}"/>
          </ac:spMkLst>
        </pc:spChg>
        <pc:spChg chg="add del">
          <ac:chgData name="Jared Knowles" userId="1de89ee9aa15a65f" providerId="LiveId" clId="{4D652CCF-CB16-4179-AE8A-15EA48E63F44}" dt="2018-05-20T17:34:31.598" v="189" actId="26606"/>
          <ac:spMkLst>
            <pc:docMk/>
            <pc:sldMk cId="2158076534" sldId="257"/>
            <ac:spMk id="17" creationId="{B9FC6610-A5F8-45EA-B7D4-AFDF75D208D8}"/>
          </ac:spMkLst>
        </pc:spChg>
        <pc:spChg chg="add del">
          <ac:chgData name="Jared Knowles" userId="1de89ee9aa15a65f" providerId="LiveId" clId="{4D652CCF-CB16-4179-AE8A-15EA48E63F44}" dt="2018-05-20T17:34:31.598" v="189" actId="26606"/>
          <ac:spMkLst>
            <pc:docMk/>
            <pc:sldMk cId="2158076534" sldId="257"/>
            <ac:spMk id="18" creationId="{E3D86AFC-A88F-474F-B64D-3AB53862B114}"/>
          </ac:spMkLst>
        </pc:spChg>
        <pc:spChg chg="add del">
          <ac:chgData name="Jared Knowles" userId="1de89ee9aa15a65f" providerId="LiveId" clId="{4D652CCF-CB16-4179-AE8A-15EA48E63F44}" dt="2018-05-20T17:34:31.598" v="189" actId="26606"/>
          <ac:spMkLst>
            <pc:docMk/>
            <pc:sldMk cId="2158076534" sldId="257"/>
            <ac:spMk id="20" creationId="{98D12E3D-C6A1-4B48-AF3B-C8F213DBC384}"/>
          </ac:spMkLst>
        </pc:spChg>
        <pc:spChg chg="add del">
          <ac:chgData name="Jared Knowles" userId="1de89ee9aa15a65f" providerId="LiveId" clId="{4D652CCF-CB16-4179-AE8A-15EA48E63F44}" dt="2018-05-20T17:34:32.273" v="191" actId="26606"/>
          <ac:spMkLst>
            <pc:docMk/>
            <pc:sldMk cId="2158076534" sldId="257"/>
            <ac:spMk id="23" creationId="{B9FC6610-A5F8-45EA-B7D4-AFDF75D208D8}"/>
          </ac:spMkLst>
        </pc:spChg>
        <pc:spChg chg="add del">
          <ac:chgData name="Jared Knowles" userId="1de89ee9aa15a65f" providerId="LiveId" clId="{4D652CCF-CB16-4179-AE8A-15EA48E63F44}" dt="2018-05-20T17:34:32.273" v="191" actId="26606"/>
          <ac:spMkLst>
            <pc:docMk/>
            <pc:sldMk cId="2158076534" sldId="257"/>
            <ac:spMk id="25" creationId="{7865333E-6BF7-40FE-AC7D-EB8A0900AA91}"/>
          </ac:spMkLst>
        </pc:spChg>
        <pc:spChg chg="add del">
          <ac:chgData name="Jared Knowles" userId="1de89ee9aa15a65f" providerId="LiveId" clId="{4D652CCF-CB16-4179-AE8A-15EA48E63F44}" dt="2018-05-20T17:34:32.273" v="191" actId="26606"/>
          <ac:spMkLst>
            <pc:docMk/>
            <pc:sldMk cId="2158076534" sldId="257"/>
            <ac:spMk id="26" creationId="{C971C6CD-6DA8-4FDD-A89B-4B681DEABB53}"/>
          </ac:spMkLst>
        </pc:spChg>
        <pc:spChg chg="add del">
          <ac:chgData name="Jared Knowles" userId="1de89ee9aa15a65f" providerId="LiveId" clId="{4D652CCF-CB16-4179-AE8A-15EA48E63F44}" dt="2018-05-20T17:34:32.900" v="193" actId="26606"/>
          <ac:spMkLst>
            <pc:docMk/>
            <pc:sldMk cId="2158076534" sldId="257"/>
            <ac:spMk id="28" creationId="{A109EA00-FE37-4122-A40E-DAE9F337651A}"/>
          </ac:spMkLst>
        </pc:spChg>
        <pc:spChg chg="add del">
          <ac:chgData name="Jared Knowles" userId="1de89ee9aa15a65f" providerId="LiveId" clId="{4D652CCF-CB16-4179-AE8A-15EA48E63F44}" dt="2018-05-20T17:34:32.900" v="193" actId="26606"/>
          <ac:spMkLst>
            <pc:docMk/>
            <pc:sldMk cId="2158076534" sldId="257"/>
            <ac:spMk id="29" creationId="{9CA4B30D-734C-485B-9ACD-5B15C38FBB05}"/>
          </ac:spMkLst>
        </pc:spChg>
        <pc:spChg chg="add del">
          <ac:chgData name="Jared Knowles" userId="1de89ee9aa15a65f" providerId="LiveId" clId="{4D652CCF-CB16-4179-AE8A-15EA48E63F44}" dt="2018-05-20T17:34:32.900" v="193" actId="26606"/>
          <ac:spMkLst>
            <pc:docMk/>
            <pc:sldMk cId="2158076534" sldId="257"/>
            <ac:spMk id="30" creationId="{B9B9E400-74A2-4670-B7FD-424F29A7347B}"/>
          </ac:spMkLst>
        </pc:spChg>
        <pc:spChg chg="add del">
          <ac:chgData name="Jared Knowles" userId="1de89ee9aa15a65f" providerId="LiveId" clId="{4D652CCF-CB16-4179-AE8A-15EA48E63F44}" dt="2018-05-20T17:34:32.900" v="193" actId="26606"/>
          <ac:spMkLst>
            <pc:docMk/>
            <pc:sldMk cId="2158076534" sldId="257"/>
            <ac:spMk id="32" creationId="{ADB1E777-DAF4-4EFC-8485-30CFB9F48C0D}"/>
          </ac:spMkLst>
        </pc:spChg>
        <pc:spChg chg="add del">
          <ac:chgData name="Jared Knowles" userId="1de89ee9aa15a65f" providerId="LiveId" clId="{4D652CCF-CB16-4179-AE8A-15EA48E63F44}" dt="2018-05-20T17:34:33.946" v="195" actId="26606"/>
          <ac:spMkLst>
            <pc:docMk/>
            <pc:sldMk cId="2158076534" sldId="257"/>
            <ac:spMk id="34" creationId="{8940BF86-1545-454F-930D-D633E83BA4B1}"/>
          </ac:spMkLst>
        </pc:spChg>
        <pc:spChg chg="add del">
          <ac:chgData name="Jared Knowles" userId="1de89ee9aa15a65f" providerId="LiveId" clId="{4D652CCF-CB16-4179-AE8A-15EA48E63F44}" dt="2018-05-20T17:34:33.946" v="195" actId="26606"/>
          <ac:spMkLst>
            <pc:docMk/>
            <pc:sldMk cId="2158076534" sldId="257"/>
            <ac:spMk id="35" creationId="{4FA98957-023B-4B4C-B8F5-A60254A636E3}"/>
          </ac:spMkLst>
        </pc:spChg>
        <pc:spChg chg="add del">
          <ac:chgData name="Jared Knowles" userId="1de89ee9aa15a65f" providerId="LiveId" clId="{4D652CCF-CB16-4179-AE8A-15EA48E63F44}" dt="2018-05-20T17:34:33.946" v="195" actId="26606"/>
          <ac:spMkLst>
            <pc:docMk/>
            <pc:sldMk cId="2158076534" sldId="257"/>
            <ac:spMk id="37" creationId="{ADB1E777-DAF4-4EFC-8485-30CFB9F48C0D}"/>
          </ac:spMkLst>
        </pc:spChg>
        <pc:spChg chg="add del">
          <ac:chgData name="Jared Knowles" userId="1de89ee9aa15a65f" providerId="LiveId" clId="{4D652CCF-CB16-4179-AE8A-15EA48E63F44}" dt="2018-05-20T17:34:34.783" v="197" actId="26606"/>
          <ac:spMkLst>
            <pc:docMk/>
            <pc:sldMk cId="2158076534" sldId="257"/>
            <ac:spMk id="39" creationId="{718B0F80-1C8E-49FA-9B66-C9285753E25F}"/>
          </ac:spMkLst>
        </pc:spChg>
        <pc:spChg chg="add del">
          <ac:chgData name="Jared Knowles" userId="1de89ee9aa15a65f" providerId="LiveId" clId="{4D652CCF-CB16-4179-AE8A-15EA48E63F44}" dt="2018-05-20T17:34:34.783" v="197" actId="26606"/>
          <ac:spMkLst>
            <pc:docMk/>
            <pc:sldMk cId="2158076534" sldId="257"/>
            <ac:spMk id="40" creationId="{CEF2B853-4083-4B70-AC2A-F79D80809342}"/>
          </ac:spMkLst>
        </pc:spChg>
        <pc:spChg chg="add del">
          <ac:chgData name="Jared Knowles" userId="1de89ee9aa15a65f" providerId="LiveId" clId="{4D652CCF-CB16-4179-AE8A-15EA48E63F44}" dt="2018-05-20T17:34:34.783" v="197" actId="26606"/>
          <ac:spMkLst>
            <pc:docMk/>
            <pc:sldMk cId="2158076534" sldId="257"/>
            <ac:spMk id="41" creationId="{2EAA7EA8-ADE5-4F54-92FD-B9674625A7EF}"/>
          </ac:spMkLst>
        </pc:spChg>
        <pc:spChg chg="add del">
          <ac:chgData name="Jared Knowles" userId="1de89ee9aa15a65f" providerId="LiveId" clId="{4D652CCF-CB16-4179-AE8A-15EA48E63F44}" dt="2018-05-20T17:34:34.783" v="197" actId="26606"/>
          <ac:spMkLst>
            <pc:docMk/>
            <pc:sldMk cId="2158076534" sldId="257"/>
            <ac:spMk id="43" creationId="{ADB1E777-DAF4-4EFC-8485-30CFB9F48C0D}"/>
          </ac:spMkLst>
        </pc:spChg>
        <pc:spChg chg="add del">
          <ac:chgData name="Jared Knowles" userId="1de89ee9aa15a65f" providerId="LiveId" clId="{4D652CCF-CB16-4179-AE8A-15EA48E63F44}" dt="2018-05-20T17:34:35.887" v="199" actId="26606"/>
          <ac:spMkLst>
            <pc:docMk/>
            <pc:sldMk cId="2158076534" sldId="257"/>
            <ac:spMk id="45" creationId="{B9FC6610-A5F8-45EA-B7D4-AFDF75D208D8}"/>
          </ac:spMkLst>
        </pc:spChg>
        <pc:spChg chg="add del">
          <ac:chgData name="Jared Knowles" userId="1de89ee9aa15a65f" providerId="LiveId" clId="{4D652CCF-CB16-4179-AE8A-15EA48E63F44}" dt="2018-05-20T17:34:35.887" v="199" actId="26606"/>
          <ac:spMkLst>
            <pc:docMk/>
            <pc:sldMk cId="2158076534" sldId="257"/>
            <ac:spMk id="47" creationId="{98D12E3D-C6A1-4B48-AF3B-C8F213DBC384}"/>
          </ac:spMkLst>
        </pc:spChg>
        <pc:spChg chg="add del">
          <ac:chgData name="Jared Knowles" userId="1de89ee9aa15a65f" providerId="LiveId" clId="{4D652CCF-CB16-4179-AE8A-15EA48E63F44}" dt="2018-05-20T17:34:35.887" v="199" actId="26606"/>
          <ac:spMkLst>
            <pc:docMk/>
            <pc:sldMk cId="2158076534" sldId="257"/>
            <ac:spMk id="49" creationId="{8107F1A5-C94A-46CA-91A3-9EA76DFDCF6B}"/>
          </ac:spMkLst>
        </pc:spChg>
        <pc:spChg chg="add del">
          <ac:chgData name="Jared Knowles" userId="1de89ee9aa15a65f" providerId="LiveId" clId="{4D652CCF-CB16-4179-AE8A-15EA48E63F44}" dt="2018-05-20T17:34:35.887" v="199" actId="26606"/>
          <ac:spMkLst>
            <pc:docMk/>
            <pc:sldMk cId="2158076534" sldId="257"/>
            <ac:spMk id="50" creationId="{E3D86AFC-A88F-474F-B64D-3AB53862B114}"/>
          </ac:spMkLst>
        </pc:spChg>
        <pc:spChg chg="add del">
          <ac:chgData name="Jared Knowles" userId="1de89ee9aa15a65f" providerId="LiveId" clId="{4D652CCF-CB16-4179-AE8A-15EA48E63F44}" dt="2018-05-20T17:35:30.568" v="215" actId="26606"/>
          <ac:spMkLst>
            <pc:docMk/>
            <pc:sldMk cId="2158076534" sldId="257"/>
            <ac:spMk id="52" creationId="{B811E179-5301-4FA4-A256-5954BD5187C0}"/>
          </ac:spMkLst>
        </pc:spChg>
        <pc:spChg chg="add del">
          <ac:chgData name="Jared Knowles" userId="1de89ee9aa15a65f" providerId="LiveId" clId="{4D652CCF-CB16-4179-AE8A-15EA48E63F44}" dt="2018-05-20T17:35:30.568" v="215" actId="26606"/>
          <ac:spMkLst>
            <pc:docMk/>
            <pc:sldMk cId="2158076534" sldId="257"/>
            <ac:spMk id="53" creationId="{8207E075-0E00-42B6-8286-EC0C2D7D5D9C}"/>
          </ac:spMkLst>
        </pc:spChg>
        <pc:spChg chg="add del">
          <ac:chgData name="Jared Knowles" userId="1de89ee9aa15a65f" providerId="LiveId" clId="{4D652CCF-CB16-4179-AE8A-15EA48E63F44}" dt="2018-05-20T17:35:04.106" v="202" actId="20577"/>
          <ac:spMkLst>
            <pc:docMk/>
            <pc:sldMk cId="2158076534" sldId="257"/>
            <ac:spMk id="55" creationId="{ADB1E777-DAF4-4EFC-8485-30CFB9F48C0D}"/>
          </ac:spMkLst>
        </pc:spChg>
        <pc:spChg chg="add del">
          <ac:chgData name="Jared Knowles" userId="1de89ee9aa15a65f" providerId="LiveId" clId="{4D652CCF-CB16-4179-AE8A-15EA48E63F44}" dt="2018-05-20T17:35:20.542" v="206" actId="26606"/>
          <ac:spMkLst>
            <pc:docMk/>
            <pc:sldMk cId="2158076534" sldId="257"/>
            <ac:spMk id="59" creationId="{3FD53510-78D2-4AAE-B7E5-435268F2401D}"/>
          </ac:spMkLst>
        </pc:spChg>
        <pc:spChg chg="add del">
          <ac:chgData name="Jared Knowles" userId="1de89ee9aa15a65f" providerId="LiveId" clId="{4D652CCF-CB16-4179-AE8A-15EA48E63F44}" dt="2018-05-20T17:35:22.653" v="208" actId="26606"/>
          <ac:spMkLst>
            <pc:docMk/>
            <pc:sldMk cId="2158076534" sldId="257"/>
            <ac:spMk id="62" creationId="{33F10E2D-8FFE-4EA2-A7E5-21091F2EBE74}"/>
          </ac:spMkLst>
        </pc:spChg>
        <pc:spChg chg="add del">
          <ac:chgData name="Jared Knowles" userId="1de89ee9aa15a65f" providerId="LiveId" clId="{4D652CCF-CB16-4179-AE8A-15EA48E63F44}" dt="2018-05-20T17:35:22.653" v="208" actId="26606"/>
          <ac:spMkLst>
            <pc:docMk/>
            <pc:sldMk cId="2158076534" sldId="257"/>
            <ac:spMk id="63" creationId="{197B2BD2-4B43-4E29-BE8A-224CAD3E5BF4}"/>
          </ac:spMkLst>
        </pc:spChg>
        <pc:spChg chg="add del">
          <ac:chgData name="Jared Knowles" userId="1de89ee9aa15a65f" providerId="LiveId" clId="{4D652CCF-CB16-4179-AE8A-15EA48E63F44}" dt="2018-05-20T17:35:26.390" v="210" actId="26606"/>
          <ac:spMkLst>
            <pc:docMk/>
            <pc:sldMk cId="2158076534" sldId="257"/>
            <ac:spMk id="66" creationId="{51967EE5-2075-4573-AE19-C4D28E2765CD}"/>
          </ac:spMkLst>
        </pc:spChg>
        <pc:spChg chg="add del">
          <ac:chgData name="Jared Knowles" userId="1de89ee9aa15a65f" providerId="LiveId" clId="{4D652CCF-CB16-4179-AE8A-15EA48E63F44}" dt="2018-05-20T17:35:26.390" v="210" actId="26606"/>
          <ac:spMkLst>
            <pc:docMk/>
            <pc:sldMk cId="2158076534" sldId="257"/>
            <ac:spMk id="67" creationId="{269C9DF7-74C8-4F5C-B5B7-4E51ECE21FF1}"/>
          </ac:spMkLst>
        </pc:spChg>
        <pc:spChg chg="add del">
          <ac:chgData name="Jared Knowles" userId="1de89ee9aa15a65f" providerId="LiveId" clId="{4D652CCF-CB16-4179-AE8A-15EA48E63F44}" dt="2018-05-20T17:35:26.390" v="210" actId="26606"/>
          <ac:spMkLst>
            <pc:docMk/>
            <pc:sldMk cId="2158076534" sldId="257"/>
            <ac:spMk id="69" creationId="{F3F90CCA-C2FA-41B1-AE81-67DC467E346E}"/>
          </ac:spMkLst>
        </pc:spChg>
        <pc:spChg chg="add del">
          <ac:chgData name="Jared Knowles" userId="1de89ee9aa15a65f" providerId="LiveId" clId="{4D652CCF-CB16-4179-AE8A-15EA48E63F44}" dt="2018-05-20T17:35:26.390" v="210" actId="26606"/>
          <ac:spMkLst>
            <pc:docMk/>
            <pc:sldMk cId="2158076534" sldId="257"/>
            <ac:spMk id="71" creationId="{93E64F48-AEA3-456D-B491-B6B5B8743323}"/>
          </ac:spMkLst>
        </pc:spChg>
        <pc:spChg chg="add del">
          <ac:chgData name="Jared Knowles" userId="1de89ee9aa15a65f" providerId="LiveId" clId="{4D652CCF-CB16-4179-AE8A-15EA48E63F44}" dt="2018-05-20T17:35:28.115" v="212" actId="26606"/>
          <ac:spMkLst>
            <pc:docMk/>
            <pc:sldMk cId="2158076534" sldId="257"/>
            <ac:spMk id="73" creationId="{06122B88-CC8E-42B9-AF75-84DC099EFD78}"/>
          </ac:spMkLst>
        </pc:spChg>
        <pc:spChg chg="add del">
          <ac:chgData name="Jared Knowles" userId="1de89ee9aa15a65f" providerId="LiveId" clId="{4D652CCF-CB16-4179-AE8A-15EA48E63F44}" dt="2018-05-20T17:35:28.115" v="212" actId="26606"/>
          <ac:spMkLst>
            <pc:docMk/>
            <pc:sldMk cId="2158076534" sldId="257"/>
            <ac:spMk id="76" creationId="{0EA31916-1F57-4CCC-AFAD-DA84A64BB4FF}"/>
          </ac:spMkLst>
        </pc:spChg>
        <pc:spChg chg="add del">
          <ac:chgData name="Jared Knowles" userId="1de89ee9aa15a65f" providerId="LiveId" clId="{4D652CCF-CB16-4179-AE8A-15EA48E63F44}" dt="2018-05-20T17:35:30.171" v="214" actId="26606"/>
          <ac:spMkLst>
            <pc:docMk/>
            <pc:sldMk cId="2158076534" sldId="257"/>
            <ac:spMk id="78" creationId="{06122B88-CC8E-42B9-AF75-84DC099EFD78}"/>
          </ac:spMkLst>
        </pc:spChg>
        <pc:spChg chg="add del">
          <ac:chgData name="Jared Knowles" userId="1de89ee9aa15a65f" providerId="LiveId" clId="{4D652CCF-CB16-4179-AE8A-15EA48E63F44}" dt="2018-05-20T17:35:30.171" v="214" actId="26606"/>
          <ac:spMkLst>
            <pc:docMk/>
            <pc:sldMk cId="2158076534" sldId="257"/>
            <ac:spMk id="81" creationId="{289A92E9-3C43-426A-BECD-CD99EB0BB217}"/>
          </ac:spMkLst>
        </pc:spChg>
        <pc:spChg chg="add">
          <ac:chgData name="Jared Knowles" userId="1de89ee9aa15a65f" providerId="LiveId" clId="{4D652CCF-CB16-4179-AE8A-15EA48E63F44}" dt="2018-05-20T17:35:30.568" v="215" actId="26606"/>
          <ac:spMkLst>
            <pc:docMk/>
            <pc:sldMk cId="2158076534" sldId="257"/>
            <ac:spMk id="83" creationId="{06122B88-CC8E-42B9-AF75-84DC099EFD78}"/>
          </ac:spMkLst>
        </pc:spChg>
        <pc:spChg chg="add">
          <ac:chgData name="Jared Knowles" userId="1de89ee9aa15a65f" providerId="LiveId" clId="{4D652CCF-CB16-4179-AE8A-15EA48E63F44}" dt="2018-05-20T17:35:30.568" v="215" actId="26606"/>
          <ac:spMkLst>
            <pc:docMk/>
            <pc:sldMk cId="2158076534" sldId="257"/>
            <ac:spMk id="86" creationId="{0EA31916-1F57-4CCC-AFAD-DA84A64BB4FF}"/>
          </ac:spMkLst>
        </pc:spChg>
        <pc:picChg chg="add del mod">
          <ac:chgData name="Jared Knowles" userId="1de89ee9aa15a65f" providerId="LiveId" clId="{4D652CCF-CB16-4179-AE8A-15EA48E63F44}" dt="2018-05-20T17:35:30.568" v="215" actId="26606"/>
          <ac:picMkLst>
            <pc:docMk/>
            <pc:sldMk cId="2158076534" sldId="257"/>
            <ac:picMk id="5" creationId="{FD1C0E3B-B190-45D4-AD08-A35DF3398646}"/>
          </ac:picMkLst>
        </pc:picChg>
        <pc:picChg chg="add del">
          <ac:chgData name="Jared Knowles" userId="1de89ee9aa15a65f" providerId="LiveId" clId="{4D652CCF-CB16-4179-AE8A-15EA48E63F44}" dt="2018-05-20T17:35:20.542" v="206" actId="26606"/>
          <ac:picMkLst>
            <pc:docMk/>
            <pc:sldMk cId="2158076534" sldId="257"/>
            <ac:picMk id="57" creationId="{FD1C0E3B-B190-45D4-AD08-A35DF3398646}"/>
          </ac:picMkLst>
        </pc:picChg>
        <pc:picChg chg="add del">
          <ac:chgData name="Jared Knowles" userId="1de89ee9aa15a65f" providerId="LiveId" clId="{4D652CCF-CB16-4179-AE8A-15EA48E63F44}" dt="2018-05-20T17:35:22.653" v="208" actId="26606"/>
          <ac:picMkLst>
            <pc:docMk/>
            <pc:sldMk cId="2158076534" sldId="257"/>
            <ac:picMk id="61" creationId="{FD1C0E3B-B190-45D4-AD08-A35DF3398646}"/>
          </ac:picMkLst>
        </pc:picChg>
        <pc:picChg chg="add del">
          <ac:chgData name="Jared Knowles" userId="1de89ee9aa15a65f" providerId="LiveId" clId="{4D652CCF-CB16-4179-AE8A-15EA48E63F44}" dt="2018-05-20T17:35:26.390" v="210" actId="26606"/>
          <ac:picMkLst>
            <pc:docMk/>
            <pc:sldMk cId="2158076534" sldId="257"/>
            <ac:picMk id="70" creationId="{FD1C0E3B-B190-45D4-AD08-A35DF3398646}"/>
          </ac:picMkLst>
        </pc:picChg>
        <pc:picChg chg="add del">
          <ac:chgData name="Jared Knowles" userId="1de89ee9aa15a65f" providerId="LiveId" clId="{4D652CCF-CB16-4179-AE8A-15EA48E63F44}" dt="2018-05-20T17:35:28.115" v="212" actId="26606"/>
          <ac:picMkLst>
            <pc:docMk/>
            <pc:sldMk cId="2158076534" sldId="257"/>
            <ac:picMk id="75" creationId="{FD1C0E3B-B190-45D4-AD08-A35DF3398646}"/>
          </ac:picMkLst>
        </pc:picChg>
        <pc:picChg chg="add del">
          <ac:chgData name="Jared Knowles" userId="1de89ee9aa15a65f" providerId="LiveId" clId="{4D652CCF-CB16-4179-AE8A-15EA48E63F44}" dt="2018-05-20T17:35:30.171" v="214" actId="26606"/>
          <ac:picMkLst>
            <pc:docMk/>
            <pc:sldMk cId="2158076534" sldId="257"/>
            <ac:picMk id="80" creationId="{FD1C0E3B-B190-45D4-AD08-A35DF3398646}"/>
          </ac:picMkLst>
        </pc:picChg>
        <pc:picChg chg="add mod">
          <ac:chgData name="Jared Knowles" userId="1de89ee9aa15a65f" providerId="LiveId" clId="{4D652CCF-CB16-4179-AE8A-15EA48E63F44}" dt="2018-05-22T01:11:01.733" v="6854" actId="1076"/>
          <ac:picMkLst>
            <pc:docMk/>
            <pc:sldMk cId="2158076534" sldId="257"/>
            <ac:picMk id="85" creationId="{FD1C0E3B-B190-45D4-AD08-A35DF3398646}"/>
          </ac:picMkLst>
        </pc:picChg>
        <pc:cxnChg chg="add del">
          <ac:chgData name="Jared Knowles" userId="1de89ee9aa15a65f" providerId="LiveId" clId="{4D652CCF-CB16-4179-AE8A-15EA48E63F44}" dt="2018-05-20T17:34:30.875" v="187" actId="26606"/>
          <ac:cxnSpMkLst>
            <pc:docMk/>
            <pc:sldMk cId="2158076534" sldId="257"/>
            <ac:cxnSpMk id="10" creationId="{4E9AB7A3-4EBC-40F6-99B4-4B1FE7F9DD4A}"/>
          </ac:cxnSpMkLst>
        </pc:cxnChg>
        <pc:cxnChg chg="add del">
          <ac:chgData name="Jared Knowles" userId="1de89ee9aa15a65f" providerId="LiveId" clId="{4D652CCF-CB16-4179-AE8A-15EA48E63F44}" dt="2018-05-20T17:34:31.598" v="189" actId="26606"/>
          <ac:cxnSpMkLst>
            <pc:docMk/>
            <pc:sldMk cId="2158076534" sldId="257"/>
            <ac:cxnSpMk id="19" creationId="{4E9AB7A3-4EBC-40F6-99B4-4B1FE7F9DD4A}"/>
          </ac:cxnSpMkLst>
        </pc:cxnChg>
        <pc:cxnChg chg="add del">
          <ac:chgData name="Jared Knowles" userId="1de89ee9aa15a65f" providerId="LiveId" clId="{4D652CCF-CB16-4179-AE8A-15EA48E63F44}" dt="2018-05-20T17:34:31.598" v="189" actId="26606"/>
          <ac:cxnSpMkLst>
            <pc:docMk/>
            <pc:sldMk cId="2158076534" sldId="257"/>
            <ac:cxnSpMk id="21" creationId="{F86ACACA-C347-444A-B449-DC346194DA08}"/>
          </ac:cxnSpMkLst>
        </pc:cxnChg>
        <pc:cxnChg chg="add del">
          <ac:chgData name="Jared Knowles" userId="1de89ee9aa15a65f" providerId="LiveId" clId="{4D652CCF-CB16-4179-AE8A-15EA48E63F44}" dt="2018-05-20T17:34:32.273" v="191" actId="26606"/>
          <ac:cxnSpMkLst>
            <pc:docMk/>
            <pc:sldMk cId="2158076534" sldId="257"/>
            <ac:cxnSpMk id="24" creationId="{4E9AB7A3-4EBC-40F6-99B4-4B1FE7F9DD4A}"/>
          </ac:cxnSpMkLst>
        </pc:cxnChg>
        <pc:cxnChg chg="add del">
          <ac:chgData name="Jared Knowles" userId="1de89ee9aa15a65f" providerId="LiveId" clId="{4D652CCF-CB16-4179-AE8A-15EA48E63F44}" dt="2018-05-20T17:34:32.900" v="193" actId="26606"/>
          <ac:cxnSpMkLst>
            <pc:docMk/>
            <pc:sldMk cId="2158076534" sldId="257"/>
            <ac:cxnSpMk id="31" creationId="{B2F89DA2-BD54-4F49-9F0A-3173F355CF3F}"/>
          </ac:cxnSpMkLst>
        </pc:cxnChg>
        <pc:cxnChg chg="add del">
          <ac:chgData name="Jared Knowles" userId="1de89ee9aa15a65f" providerId="LiveId" clId="{4D652CCF-CB16-4179-AE8A-15EA48E63F44}" dt="2018-05-20T17:34:33.946" v="195" actId="26606"/>
          <ac:cxnSpMkLst>
            <pc:docMk/>
            <pc:sldMk cId="2158076534" sldId="257"/>
            <ac:cxnSpMk id="36" creationId="{6BAD51BF-92DF-4BA7-A185-7E1D78DF4E16}"/>
          </ac:cxnSpMkLst>
        </pc:cxnChg>
        <pc:cxnChg chg="add del">
          <ac:chgData name="Jared Knowles" userId="1de89ee9aa15a65f" providerId="LiveId" clId="{4D652CCF-CB16-4179-AE8A-15EA48E63F44}" dt="2018-05-20T17:34:34.783" v="197" actId="26606"/>
          <ac:cxnSpMkLst>
            <pc:docMk/>
            <pc:sldMk cId="2158076534" sldId="257"/>
            <ac:cxnSpMk id="42" creationId="{D434EAAF-BF44-4CCC-84D4-105F3370AFFC}"/>
          </ac:cxnSpMkLst>
        </pc:cxnChg>
        <pc:cxnChg chg="add del">
          <ac:chgData name="Jared Knowles" userId="1de89ee9aa15a65f" providerId="LiveId" clId="{4D652CCF-CB16-4179-AE8A-15EA48E63F44}" dt="2018-05-20T17:34:35.887" v="199" actId="26606"/>
          <ac:cxnSpMkLst>
            <pc:docMk/>
            <pc:sldMk cId="2158076534" sldId="257"/>
            <ac:cxnSpMk id="46" creationId="{4E9AB7A3-4EBC-40F6-99B4-4B1FE7F9DD4A}"/>
          </ac:cxnSpMkLst>
        </pc:cxnChg>
        <pc:cxnChg chg="add del">
          <ac:chgData name="Jared Knowles" userId="1de89ee9aa15a65f" providerId="LiveId" clId="{4D652CCF-CB16-4179-AE8A-15EA48E63F44}" dt="2018-05-20T17:34:35.887" v="199" actId="26606"/>
          <ac:cxnSpMkLst>
            <pc:docMk/>
            <pc:sldMk cId="2158076534" sldId="257"/>
            <ac:cxnSpMk id="48" creationId="{F86ACACA-C347-444A-B449-DC346194DA08}"/>
          </ac:cxnSpMkLst>
        </pc:cxnChg>
        <pc:cxnChg chg="add del">
          <ac:chgData name="Jared Knowles" userId="1de89ee9aa15a65f" providerId="LiveId" clId="{4D652CCF-CB16-4179-AE8A-15EA48E63F44}" dt="2018-05-20T17:35:30.568" v="215" actId="26606"/>
          <ac:cxnSpMkLst>
            <pc:docMk/>
            <pc:sldMk cId="2158076534" sldId="257"/>
            <ac:cxnSpMk id="54" creationId="{78823B47-56E3-4BD5-ACFE-7F1FF69C1F3A}"/>
          </ac:cxnSpMkLst>
        </pc:cxnChg>
        <pc:cxnChg chg="add del">
          <ac:chgData name="Jared Knowles" userId="1de89ee9aa15a65f" providerId="LiveId" clId="{4D652CCF-CB16-4179-AE8A-15EA48E63F44}" dt="2018-05-20T17:35:22.653" v="208" actId="26606"/>
          <ac:cxnSpMkLst>
            <pc:docMk/>
            <pc:sldMk cId="2158076534" sldId="257"/>
            <ac:cxnSpMk id="64" creationId="{12703091-5792-4A74-A935-4B885713E569}"/>
          </ac:cxnSpMkLst>
        </pc:cxnChg>
        <pc:cxnChg chg="add del">
          <ac:chgData name="Jared Knowles" userId="1de89ee9aa15a65f" providerId="LiveId" clId="{4D652CCF-CB16-4179-AE8A-15EA48E63F44}" dt="2018-05-20T17:35:26.390" v="210" actId="26606"/>
          <ac:cxnSpMkLst>
            <pc:docMk/>
            <pc:sldMk cId="2158076534" sldId="257"/>
            <ac:cxnSpMk id="68" creationId="{C4353A75-FFE1-403B-BAAC-E7CB1DC7793B}"/>
          </ac:cxnSpMkLst>
        </pc:cxnChg>
        <pc:cxnChg chg="add del">
          <ac:chgData name="Jared Knowles" userId="1de89ee9aa15a65f" providerId="LiveId" clId="{4D652CCF-CB16-4179-AE8A-15EA48E63F44}" dt="2018-05-20T17:35:28.115" v="212" actId="26606"/>
          <ac:cxnSpMkLst>
            <pc:docMk/>
            <pc:sldMk cId="2158076534" sldId="257"/>
            <ac:cxnSpMk id="74" creationId="{BC840618-DABF-4DA8-AC4A-213254D25652}"/>
          </ac:cxnSpMkLst>
        </pc:cxnChg>
        <pc:cxnChg chg="add del">
          <ac:chgData name="Jared Knowles" userId="1de89ee9aa15a65f" providerId="LiveId" clId="{4D652CCF-CB16-4179-AE8A-15EA48E63F44}" dt="2018-05-20T17:35:30.171" v="214" actId="26606"/>
          <ac:cxnSpMkLst>
            <pc:docMk/>
            <pc:sldMk cId="2158076534" sldId="257"/>
            <ac:cxnSpMk id="79" creationId="{BC840618-DABF-4DA8-AC4A-213254D25652}"/>
          </ac:cxnSpMkLst>
        </pc:cxnChg>
        <pc:cxnChg chg="add">
          <ac:chgData name="Jared Knowles" userId="1de89ee9aa15a65f" providerId="LiveId" clId="{4D652CCF-CB16-4179-AE8A-15EA48E63F44}" dt="2018-05-20T17:35:30.568" v="215" actId="26606"/>
          <ac:cxnSpMkLst>
            <pc:docMk/>
            <pc:sldMk cId="2158076534" sldId="257"/>
            <ac:cxnSpMk id="84" creationId="{BC840618-DABF-4DA8-AC4A-213254D25652}"/>
          </ac:cxnSpMkLst>
        </pc:cxnChg>
      </pc:sldChg>
      <pc:sldChg chg="addSp delSp modSp add mod setBg modNotesTx">
        <pc:chgData name="Jared Knowles" userId="1de89ee9aa15a65f" providerId="LiveId" clId="{4D652CCF-CB16-4179-AE8A-15EA48E63F44}" dt="2018-05-21T18:46:29.649" v="3220" actId="20577"/>
        <pc:sldMkLst>
          <pc:docMk/>
          <pc:sldMk cId="3850085672" sldId="258"/>
        </pc:sldMkLst>
        <pc:spChg chg="del">
          <ac:chgData name="Jared Knowles" userId="1de89ee9aa15a65f" providerId="LiveId" clId="{4D652CCF-CB16-4179-AE8A-15EA48E63F44}" dt="2018-05-20T17:32:52.552" v="150" actId="20577"/>
          <ac:spMkLst>
            <pc:docMk/>
            <pc:sldMk cId="3850085672" sldId="258"/>
            <ac:spMk id="2" creationId="{693C4DDC-6564-48DA-B7D7-6374040CB6C1}"/>
          </ac:spMkLst>
        </pc:spChg>
        <pc:spChg chg="del">
          <ac:chgData name="Jared Knowles" userId="1de89ee9aa15a65f" providerId="LiveId" clId="{4D652CCF-CB16-4179-AE8A-15EA48E63F44}" dt="2018-05-20T17:32:52.552" v="150" actId="20577"/>
          <ac:spMkLst>
            <pc:docMk/>
            <pc:sldMk cId="3850085672" sldId="258"/>
            <ac:spMk id="3" creationId="{B41B8E6A-35C6-4FCF-9CE7-C48554A98664}"/>
          </ac:spMkLst>
        </pc:spChg>
        <pc:spChg chg="add mod ord">
          <ac:chgData name="Jared Knowles" userId="1de89ee9aa15a65f" providerId="LiveId" clId="{4D652CCF-CB16-4179-AE8A-15EA48E63F44}" dt="2018-05-21T13:53:35.382" v="1318" actId="26606"/>
          <ac:spMkLst>
            <pc:docMk/>
            <pc:sldMk cId="3850085672" sldId="258"/>
            <ac:spMk id="4" creationId="{BA0E3488-BAA5-446C-8D69-633F9E62818E}"/>
          </ac:spMkLst>
        </pc:spChg>
        <pc:spChg chg="add mod ord">
          <ac:chgData name="Jared Knowles" userId="1de89ee9aa15a65f" providerId="LiveId" clId="{4D652CCF-CB16-4179-AE8A-15EA48E63F44}" dt="2018-05-21T13:53:35.382" v="1318" actId="26606"/>
          <ac:spMkLst>
            <pc:docMk/>
            <pc:sldMk cId="3850085672" sldId="258"/>
            <ac:spMk id="5" creationId="{F188A7EC-8AAF-45FC-A642-179F5FDAE980}"/>
          </ac:spMkLst>
        </pc:spChg>
        <pc:spChg chg="add del">
          <ac:chgData name="Jared Knowles" userId="1de89ee9aa15a65f" providerId="LiveId" clId="{4D652CCF-CB16-4179-AE8A-15EA48E63F44}" dt="2018-05-20T17:33:24.318" v="159" actId="26606"/>
          <ac:spMkLst>
            <pc:docMk/>
            <pc:sldMk cId="3850085672" sldId="258"/>
            <ac:spMk id="16" creationId="{2FD57450-79A7-4D52-AD4C-0E4BF15E57C7}"/>
          </ac:spMkLst>
        </pc:spChg>
        <pc:spChg chg="add del">
          <ac:chgData name="Jared Knowles" userId="1de89ee9aa15a65f" providerId="LiveId" clId="{4D652CCF-CB16-4179-AE8A-15EA48E63F44}" dt="2018-05-20T17:33:24.318" v="159" actId="26606"/>
          <ac:spMkLst>
            <pc:docMk/>
            <pc:sldMk cId="3850085672" sldId="258"/>
            <ac:spMk id="18" creationId="{3874851A-AF8B-4E84-B2A6-9805C63B33DE}"/>
          </ac:spMkLst>
        </pc:spChg>
        <pc:spChg chg="add del">
          <ac:chgData name="Jared Knowles" userId="1de89ee9aa15a65f" providerId="LiveId" clId="{4D652CCF-CB16-4179-AE8A-15EA48E63F44}" dt="2018-05-20T17:33:25.523" v="161" actId="26606"/>
          <ac:spMkLst>
            <pc:docMk/>
            <pc:sldMk cId="3850085672" sldId="258"/>
            <ac:spMk id="22" creationId="{6722A564-FA48-42A2-8057-99162BDA9CA3}"/>
          </ac:spMkLst>
        </pc:spChg>
        <pc:spChg chg="add del">
          <ac:chgData name="Jared Knowles" userId="1de89ee9aa15a65f" providerId="LiveId" clId="{4D652CCF-CB16-4179-AE8A-15EA48E63F44}" dt="2018-05-20T17:33:25.523" v="161" actId="26606"/>
          <ac:spMkLst>
            <pc:docMk/>
            <pc:sldMk cId="3850085672" sldId="258"/>
            <ac:spMk id="23" creationId="{E478A9E3-8F08-4728-967C-D853D47C3A35}"/>
          </ac:spMkLst>
        </pc:spChg>
        <pc:spChg chg="add del">
          <ac:chgData name="Jared Knowles" userId="1de89ee9aa15a65f" providerId="LiveId" clId="{4D652CCF-CB16-4179-AE8A-15EA48E63F44}" dt="2018-05-21T13:53:08.617" v="1264" actId="26606"/>
          <ac:spMkLst>
            <pc:docMk/>
            <pc:sldMk cId="3850085672" sldId="258"/>
            <ac:spMk id="26" creationId="{2FD57450-79A7-4D52-AD4C-0E4BF15E57C7}"/>
          </ac:spMkLst>
        </pc:spChg>
        <pc:spChg chg="add del">
          <ac:chgData name="Jared Knowles" userId="1de89ee9aa15a65f" providerId="LiveId" clId="{4D652CCF-CB16-4179-AE8A-15EA48E63F44}" dt="2018-05-21T13:53:08.617" v="1264" actId="26606"/>
          <ac:spMkLst>
            <pc:docMk/>
            <pc:sldMk cId="3850085672" sldId="258"/>
            <ac:spMk id="27" creationId="{3874851A-AF8B-4E84-B2A6-9805C63B33DE}"/>
          </ac:spMkLst>
        </pc:spChg>
        <pc:spChg chg="add del">
          <ac:chgData name="Jared Knowles" userId="1de89ee9aa15a65f" providerId="LiveId" clId="{4D652CCF-CB16-4179-AE8A-15EA48E63F44}" dt="2018-05-21T13:53:35.382" v="1318" actId="26606"/>
          <ac:spMkLst>
            <pc:docMk/>
            <pc:sldMk cId="3850085672" sldId="258"/>
            <ac:spMk id="33" creationId="{9C9EC3CF-96B5-4145-9DDE-DAAAB5A0A9EE}"/>
          </ac:spMkLst>
        </pc:spChg>
        <pc:spChg chg="add del">
          <ac:chgData name="Jared Knowles" userId="1de89ee9aa15a65f" providerId="LiveId" clId="{4D652CCF-CB16-4179-AE8A-15EA48E63F44}" dt="2018-05-21T13:53:35.382" v="1318" actId="26606"/>
          <ac:spMkLst>
            <pc:docMk/>
            <pc:sldMk cId="3850085672" sldId="258"/>
            <ac:spMk id="35" creationId="{050C1EEC-807C-4F12-B8A1-D1460E1D7B35}"/>
          </ac:spMkLst>
        </pc:spChg>
        <pc:spChg chg="add del">
          <ac:chgData name="Jared Knowles" userId="1de89ee9aa15a65f" providerId="LiveId" clId="{4D652CCF-CB16-4179-AE8A-15EA48E63F44}" dt="2018-05-21T13:53:35.382" v="1318" actId="26606"/>
          <ac:spMkLst>
            <pc:docMk/>
            <pc:sldMk cId="3850085672" sldId="258"/>
            <ac:spMk id="39" creationId="{8CBCB108-B86E-4518-B773-DE9CEBA1F9FE}"/>
          </ac:spMkLst>
        </pc:spChg>
        <pc:spChg chg="add">
          <ac:chgData name="Jared Knowles" userId="1de89ee9aa15a65f" providerId="LiveId" clId="{4D652CCF-CB16-4179-AE8A-15EA48E63F44}" dt="2018-05-21T13:53:35.382" v="1318" actId="26606"/>
          <ac:spMkLst>
            <pc:docMk/>
            <pc:sldMk cId="3850085672" sldId="258"/>
            <ac:spMk id="44" creationId="{75B76694-EC6E-40D4-B992-955A7B794B97}"/>
          </ac:spMkLst>
        </pc:spChg>
        <pc:spChg chg="add">
          <ac:chgData name="Jared Knowles" userId="1de89ee9aa15a65f" providerId="LiveId" clId="{4D652CCF-CB16-4179-AE8A-15EA48E63F44}" dt="2018-05-21T13:53:35.382" v="1318" actId="26606"/>
          <ac:spMkLst>
            <pc:docMk/>
            <pc:sldMk cId="3850085672" sldId="258"/>
            <ac:spMk id="46" creationId="{01D73D31-F9D9-4886-A403-B1B4935BC210}"/>
          </ac:spMkLst>
        </pc:spChg>
        <pc:spChg chg="add">
          <ac:chgData name="Jared Knowles" userId="1de89ee9aa15a65f" providerId="LiveId" clId="{4D652CCF-CB16-4179-AE8A-15EA48E63F44}" dt="2018-05-21T13:53:35.382" v="1318" actId="26606"/>
          <ac:spMkLst>
            <pc:docMk/>
            <pc:sldMk cId="3850085672" sldId="258"/>
            <ac:spMk id="50" creationId="{D4DA7DBD-AAFD-49C7-8836-FD2E3BFF4316}"/>
          </ac:spMkLst>
        </pc:spChg>
        <pc:picChg chg="add mod ord">
          <ac:chgData name="Jared Knowles" userId="1de89ee9aa15a65f" providerId="LiveId" clId="{4D652CCF-CB16-4179-AE8A-15EA48E63F44}" dt="2018-05-21T13:54:17.952" v="1329" actId="1076"/>
          <ac:picMkLst>
            <pc:docMk/>
            <pc:sldMk cId="3850085672" sldId="258"/>
            <ac:picMk id="7" creationId="{9A3C6DCF-676E-4675-87BB-DE92F4A96196}"/>
          </ac:picMkLst>
        </pc:picChg>
        <pc:picChg chg="add mod modCrop">
          <ac:chgData name="Jared Knowles" userId="1de89ee9aa15a65f" providerId="LiveId" clId="{4D652CCF-CB16-4179-AE8A-15EA48E63F44}" dt="2018-05-21T13:54:12.454" v="1327" actId="1076"/>
          <ac:picMkLst>
            <pc:docMk/>
            <pc:sldMk cId="3850085672" sldId="258"/>
            <ac:picMk id="9" creationId="{F83AE8D3-B2C3-47D8-8E5F-8083C207071A}"/>
          </ac:picMkLst>
        </pc:picChg>
        <pc:picChg chg="add mod ord">
          <ac:chgData name="Jared Knowles" userId="1de89ee9aa15a65f" providerId="LiveId" clId="{4D652CCF-CB16-4179-AE8A-15EA48E63F44}" dt="2018-05-21T13:54:39.287" v="1333" actId="14100"/>
          <ac:picMkLst>
            <pc:docMk/>
            <pc:sldMk cId="3850085672" sldId="258"/>
            <ac:picMk id="11" creationId="{C939BE7B-5591-4FD9-AC54-3DE5D049554F}"/>
          </ac:picMkLst>
        </pc:picChg>
        <pc:cxnChg chg="add del">
          <ac:chgData name="Jared Knowles" userId="1de89ee9aa15a65f" providerId="LiveId" clId="{4D652CCF-CB16-4179-AE8A-15EA48E63F44}" dt="2018-05-20T17:33:24.318" v="159" actId="26606"/>
          <ac:cxnSpMkLst>
            <pc:docMk/>
            <pc:sldMk cId="3850085672" sldId="258"/>
            <ac:cxnSpMk id="20" creationId="{6B729BFE-0009-4EDA-A914-E2BDE6319F8A}"/>
          </ac:cxnSpMkLst>
        </pc:cxnChg>
        <pc:cxnChg chg="add del">
          <ac:chgData name="Jared Knowles" userId="1de89ee9aa15a65f" providerId="LiveId" clId="{4D652CCF-CB16-4179-AE8A-15EA48E63F44}" dt="2018-05-20T17:33:25.523" v="161" actId="26606"/>
          <ac:cxnSpMkLst>
            <pc:docMk/>
            <pc:sldMk cId="3850085672" sldId="258"/>
            <ac:cxnSpMk id="24" creationId="{5AE58204-9FA7-4FFF-910D-530D605B9421}"/>
          </ac:cxnSpMkLst>
        </pc:cxnChg>
        <pc:cxnChg chg="add del">
          <ac:chgData name="Jared Knowles" userId="1de89ee9aa15a65f" providerId="LiveId" clId="{4D652CCF-CB16-4179-AE8A-15EA48E63F44}" dt="2018-05-21T13:53:08.617" v="1264" actId="26606"/>
          <ac:cxnSpMkLst>
            <pc:docMk/>
            <pc:sldMk cId="3850085672" sldId="258"/>
            <ac:cxnSpMk id="28" creationId="{6B729BFE-0009-4EDA-A914-E2BDE6319F8A}"/>
          </ac:cxnSpMkLst>
        </pc:cxnChg>
        <pc:cxnChg chg="add del">
          <ac:chgData name="Jared Knowles" userId="1de89ee9aa15a65f" providerId="LiveId" clId="{4D652CCF-CB16-4179-AE8A-15EA48E63F44}" dt="2018-05-21T13:53:35.382" v="1318" actId="26606"/>
          <ac:cxnSpMkLst>
            <pc:docMk/>
            <pc:sldMk cId="3850085672" sldId="258"/>
            <ac:cxnSpMk id="37" creationId="{8323AD21-9C6B-4CE2-96B9-2FF1D47A5D71}"/>
          </ac:cxnSpMkLst>
        </pc:cxnChg>
        <pc:cxnChg chg="add">
          <ac:chgData name="Jared Knowles" userId="1de89ee9aa15a65f" providerId="LiveId" clId="{4D652CCF-CB16-4179-AE8A-15EA48E63F44}" dt="2018-05-21T13:53:35.382" v="1318" actId="26606"/>
          <ac:cxnSpMkLst>
            <pc:docMk/>
            <pc:sldMk cId="3850085672" sldId="258"/>
            <ac:cxnSpMk id="48" creationId="{C5D170A4-683B-4C6A-87DD-8A014ABF96A1}"/>
          </ac:cxnSpMkLst>
        </pc:cxnChg>
      </pc:sldChg>
      <pc:sldChg chg="addSp delSp modSp add mod setBg modNotesTx">
        <pc:chgData name="Jared Knowles" userId="1de89ee9aa15a65f" providerId="LiveId" clId="{4D652CCF-CB16-4179-AE8A-15EA48E63F44}" dt="2018-05-22T01:47:47.699" v="7206" actId="14100"/>
        <pc:sldMkLst>
          <pc:docMk/>
          <pc:sldMk cId="3238201355" sldId="259"/>
        </pc:sldMkLst>
        <pc:spChg chg="mod ord">
          <ac:chgData name="Jared Knowles" userId="1de89ee9aa15a65f" providerId="LiveId" clId="{4D652CCF-CB16-4179-AE8A-15EA48E63F44}" dt="2018-05-21T14:00:26.312" v="1681" actId="14100"/>
          <ac:spMkLst>
            <pc:docMk/>
            <pc:sldMk cId="3238201355" sldId="259"/>
            <ac:spMk id="2" creationId="{553D2B97-0F69-47FB-8DB8-6AAB55992C63}"/>
          </ac:spMkLst>
        </pc:spChg>
        <pc:spChg chg="del">
          <ac:chgData name="Jared Knowles" userId="1de89ee9aa15a65f" providerId="LiveId" clId="{4D652CCF-CB16-4179-AE8A-15EA48E63F44}" dt="2018-05-20T17:37:08.980" v="393" actId="20577"/>
          <ac:spMkLst>
            <pc:docMk/>
            <pc:sldMk cId="3238201355" sldId="259"/>
            <ac:spMk id="3" creationId="{5949FCF3-9035-47F2-AD23-929E502B172E}"/>
          </ac:spMkLst>
        </pc:spChg>
        <pc:spChg chg="add del">
          <ac:chgData name="Jared Knowles" userId="1de89ee9aa15a65f" providerId="LiveId" clId="{4D652CCF-CB16-4179-AE8A-15EA48E63F44}" dt="2018-05-20T17:37:38.804" v="401" actId="26606"/>
          <ac:spMkLst>
            <pc:docMk/>
            <pc:sldMk cId="3238201355" sldId="259"/>
            <ac:spMk id="14" creationId="{DC6A3CA6-5687-4FC9-8F86-4B93B9BD6241}"/>
          </ac:spMkLst>
        </pc:spChg>
        <pc:spChg chg="add del">
          <ac:chgData name="Jared Knowles" userId="1de89ee9aa15a65f" providerId="LiveId" clId="{4D652CCF-CB16-4179-AE8A-15EA48E63F44}" dt="2018-05-20T17:37:38.804" v="401" actId="26606"/>
          <ac:spMkLst>
            <pc:docMk/>
            <pc:sldMk cId="3238201355" sldId="259"/>
            <ac:spMk id="17" creationId="{D11FAF5B-FDD4-4DC4-A62A-1C0AEEFA8C0D}"/>
          </ac:spMkLst>
        </pc:spChg>
        <pc:spChg chg="add del">
          <ac:chgData name="Jared Knowles" userId="1de89ee9aa15a65f" providerId="LiveId" clId="{4D652CCF-CB16-4179-AE8A-15EA48E63F44}" dt="2018-05-20T17:37:49.706" v="405" actId="26606"/>
          <ac:spMkLst>
            <pc:docMk/>
            <pc:sldMk cId="3238201355" sldId="259"/>
            <ac:spMk id="18" creationId="{2FD57450-79A7-4D52-AD4C-0E4BF15E57C7}"/>
          </ac:spMkLst>
        </pc:spChg>
        <pc:spChg chg="add del">
          <ac:chgData name="Jared Knowles" userId="1de89ee9aa15a65f" providerId="LiveId" clId="{4D652CCF-CB16-4179-AE8A-15EA48E63F44}" dt="2018-05-20T17:37:49.706" v="405" actId="26606"/>
          <ac:spMkLst>
            <pc:docMk/>
            <pc:sldMk cId="3238201355" sldId="259"/>
            <ac:spMk id="20" creationId="{3874851A-AF8B-4E84-B2A6-9805C63B33DE}"/>
          </ac:spMkLst>
        </pc:spChg>
        <pc:spChg chg="add del">
          <ac:chgData name="Jared Knowles" userId="1de89ee9aa15a65f" providerId="LiveId" clId="{4D652CCF-CB16-4179-AE8A-15EA48E63F44}" dt="2018-05-20T17:37:38.804" v="401" actId="26606"/>
          <ac:spMkLst>
            <pc:docMk/>
            <pc:sldMk cId="3238201355" sldId="259"/>
            <ac:spMk id="21" creationId="{3E4BD666-3FB4-4ECE-8D06-8B5D6EB4FFF1}"/>
          </ac:spMkLst>
        </pc:spChg>
        <pc:spChg chg="add del">
          <ac:chgData name="Jared Knowles" userId="1de89ee9aa15a65f" providerId="LiveId" clId="{4D652CCF-CB16-4179-AE8A-15EA48E63F44}" dt="2018-05-20T17:37:45.804" v="403" actId="26606"/>
          <ac:spMkLst>
            <pc:docMk/>
            <pc:sldMk cId="3238201355" sldId="259"/>
            <ac:spMk id="23" creationId="{D8CE62F1-BEB6-416C-BC72-FB70997409A4}"/>
          </ac:spMkLst>
        </pc:spChg>
        <pc:spChg chg="add del">
          <ac:chgData name="Jared Knowles" userId="1de89ee9aa15a65f" providerId="LiveId" clId="{4D652CCF-CB16-4179-AE8A-15EA48E63F44}" dt="2018-05-20T17:37:45.804" v="403" actId="26606"/>
          <ac:spMkLst>
            <pc:docMk/>
            <pc:sldMk cId="3238201355" sldId="259"/>
            <ac:spMk id="26" creationId="{45AAF575-DF16-4FF7-8BB5-A5F1A35FF730}"/>
          </ac:spMkLst>
        </pc:spChg>
        <pc:spChg chg="add del">
          <ac:chgData name="Jared Knowles" userId="1de89ee9aa15a65f" providerId="LiveId" clId="{4D652CCF-CB16-4179-AE8A-15EA48E63F44}" dt="2018-05-20T17:37:45.804" v="403" actId="26606"/>
          <ac:spMkLst>
            <pc:docMk/>
            <pc:sldMk cId="3238201355" sldId="259"/>
            <ac:spMk id="27" creationId="{1A8156C6-D714-4903-9E07-7C52317EE6D3}"/>
          </ac:spMkLst>
        </pc:spChg>
        <pc:spChg chg="add del">
          <ac:chgData name="Jared Knowles" userId="1de89ee9aa15a65f" providerId="LiveId" clId="{4D652CCF-CB16-4179-AE8A-15EA48E63F44}" dt="2018-05-20T17:37:49.706" v="405" actId="26606"/>
          <ac:spMkLst>
            <pc:docMk/>
            <pc:sldMk cId="3238201355" sldId="259"/>
            <ac:spMk id="29" creationId="{414F58AA-0609-4222-854A-EB031B728981}"/>
          </ac:spMkLst>
        </pc:spChg>
        <pc:spChg chg="add del">
          <ac:chgData name="Jared Knowles" userId="1de89ee9aa15a65f" providerId="LiveId" clId="{4D652CCF-CB16-4179-AE8A-15EA48E63F44}" dt="2018-05-20T17:37:53" v="407" actId="26606"/>
          <ac:spMkLst>
            <pc:docMk/>
            <pc:sldMk cId="3238201355" sldId="259"/>
            <ac:spMk id="32" creationId="{AC20022E-9C6B-4856-9A23-69E8480046EF}"/>
          </ac:spMkLst>
        </pc:spChg>
        <pc:spChg chg="add del">
          <ac:chgData name="Jared Knowles" userId="1de89ee9aa15a65f" providerId="LiveId" clId="{4D652CCF-CB16-4179-AE8A-15EA48E63F44}" dt="2018-05-20T17:37:53" v="407" actId="26606"/>
          <ac:spMkLst>
            <pc:docMk/>
            <pc:sldMk cId="3238201355" sldId="259"/>
            <ac:spMk id="34" creationId="{A7995DAD-CC3C-49E3-A19D-FDA39F9B6AB3}"/>
          </ac:spMkLst>
        </pc:spChg>
        <pc:spChg chg="add del">
          <ac:chgData name="Jared Knowles" userId="1de89ee9aa15a65f" providerId="LiveId" clId="{4D652CCF-CB16-4179-AE8A-15EA48E63F44}" dt="2018-05-20T17:37:53" v="407" actId="26606"/>
          <ac:spMkLst>
            <pc:docMk/>
            <pc:sldMk cId="3238201355" sldId="259"/>
            <ac:spMk id="36" creationId="{FC84E00C-44C5-410B-ABB4-7D93B69966FE}"/>
          </ac:spMkLst>
        </pc:spChg>
        <pc:spChg chg="add mod">
          <ac:chgData name="Jared Knowles" userId="1de89ee9aa15a65f" providerId="LiveId" clId="{4D652CCF-CB16-4179-AE8A-15EA48E63F44}" dt="2018-05-22T01:47:47.699" v="7206" actId="14100"/>
          <ac:spMkLst>
            <pc:docMk/>
            <pc:sldMk cId="3238201355" sldId="259"/>
            <ac:spMk id="39" creationId="{5C1DD500-395C-4E9A-91E2-B2DA715F4B6A}"/>
          </ac:spMkLst>
        </pc:spChg>
        <pc:picChg chg="add del mod">
          <ac:chgData name="Jared Knowles" userId="1de89ee9aa15a65f" providerId="LiveId" clId="{4D652CCF-CB16-4179-AE8A-15EA48E63F44}" dt="2018-05-20T17:37:53.321" v="408" actId="26606"/>
          <ac:picMkLst>
            <pc:docMk/>
            <pc:sldMk cId="3238201355" sldId="259"/>
            <ac:picMk id="5" creationId="{C7AD1219-11EB-48E5-9E6D-F51AF68B11A7}"/>
          </ac:picMkLst>
        </pc:picChg>
        <pc:picChg chg="add mod ord">
          <ac:chgData name="Jared Knowles" userId="1de89ee9aa15a65f" providerId="LiveId" clId="{4D652CCF-CB16-4179-AE8A-15EA48E63F44}" dt="2018-05-20T17:37:53.321" v="408" actId="26606"/>
          <ac:picMkLst>
            <pc:docMk/>
            <pc:sldMk cId="3238201355" sldId="259"/>
            <ac:picMk id="7" creationId="{3D40C60A-E665-48DB-9501-332ECA4DF9DA}"/>
          </ac:picMkLst>
        </pc:picChg>
        <pc:picChg chg="add mod">
          <ac:chgData name="Jared Knowles" userId="1de89ee9aa15a65f" providerId="LiveId" clId="{4D652CCF-CB16-4179-AE8A-15EA48E63F44}" dt="2018-05-20T17:37:53.321" v="408" actId="26606"/>
          <ac:picMkLst>
            <pc:docMk/>
            <pc:sldMk cId="3238201355" sldId="259"/>
            <ac:picMk id="9" creationId="{9BD1718B-8820-4395-B1A0-EC82215AAFC3}"/>
          </ac:picMkLst>
        </pc:picChg>
        <pc:picChg chg="add del">
          <ac:chgData name="Jared Knowles" userId="1de89ee9aa15a65f" providerId="LiveId" clId="{4D652CCF-CB16-4179-AE8A-15EA48E63F44}" dt="2018-05-20T17:37:38.804" v="401" actId="26606"/>
          <ac:picMkLst>
            <pc:docMk/>
            <pc:sldMk cId="3238201355" sldId="259"/>
            <ac:picMk id="12" creationId="{C7AD1219-11EB-48E5-9E6D-F51AF68B11A7}"/>
          </ac:picMkLst>
        </pc:picChg>
        <pc:picChg chg="add del">
          <ac:chgData name="Jared Knowles" userId="1de89ee9aa15a65f" providerId="LiveId" clId="{4D652CCF-CB16-4179-AE8A-15EA48E63F44}" dt="2018-05-20T17:37:45.804" v="403" actId="26606"/>
          <ac:picMkLst>
            <pc:docMk/>
            <pc:sldMk cId="3238201355" sldId="259"/>
            <ac:picMk id="24" creationId="{C7AD1219-11EB-48E5-9E6D-F51AF68B11A7}"/>
          </ac:picMkLst>
        </pc:picChg>
        <pc:picChg chg="add del">
          <ac:chgData name="Jared Knowles" userId="1de89ee9aa15a65f" providerId="LiveId" clId="{4D652CCF-CB16-4179-AE8A-15EA48E63F44}" dt="2018-05-20T17:37:49.706" v="405" actId="26606"/>
          <ac:picMkLst>
            <pc:docMk/>
            <pc:sldMk cId="3238201355" sldId="259"/>
            <ac:picMk id="30" creationId="{C7AD1219-11EB-48E5-9E6D-F51AF68B11A7}"/>
          </ac:picMkLst>
        </pc:picChg>
        <pc:picChg chg="add del">
          <ac:chgData name="Jared Knowles" userId="1de89ee9aa15a65f" providerId="LiveId" clId="{4D652CCF-CB16-4179-AE8A-15EA48E63F44}" dt="2018-05-20T17:37:53" v="407" actId="26606"/>
          <ac:picMkLst>
            <pc:docMk/>
            <pc:sldMk cId="3238201355" sldId="259"/>
            <ac:picMk id="33" creationId="{C7AD1219-11EB-48E5-9E6D-F51AF68B11A7}"/>
          </ac:picMkLst>
        </pc:picChg>
        <pc:picChg chg="add">
          <ac:chgData name="Jared Knowles" userId="1de89ee9aa15a65f" providerId="LiveId" clId="{4D652CCF-CB16-4179-AE8A-15EA48E63F44}" dt="2018-05-20T17:37:53.321" v="408" actId="26606"/>
          <ac:picMkLst>
            <pc:docMk/>
            <pc:sldMk cId="3238201355" sldId="259"/>
            <ac:picMk id="38" creationId="{C7AD1219-11EB-48E5-9E6D-F51AF68B11A7}"/>
          </ac:picMkLst>
        </pc:picChg>
        <pc:cxnChg chg="add del">
          <ac:chgData name="Jared Knowles" userId="1de89ee9aa15a65f" providerId="LiveId" clId="{4D652CCF-CB16-4179-AE8A-15EA48E63F44}" dt="2018-05-20T17:37:49.706" v="405" actId="26606"/>
          <ac:cxnSpMkLst>
            <pc:docMk/>
            <pc:sldMk cId="3238201355" sldId="259"/>
            <ac:cxnSpMk id="16" creationId="{C2D2BDE8-E89D-4075-BB08-4039749BDE71}"/>
          </ac:cxnSpMkLst>
        </pc:cxnChg>
        <pc:cxnChg chg="add del">
          <ac:chgData name="Jared Knowles" userId="1de89ee9aa15a65f" providerId="LiveId" clId="{4D652CCF-CB16-4179-AE8A-15EA48E63F44}" dt="2018-05-20T17:37:38.804" v="401" actId="26606"/>
          <ac:cxnSpMkLst>
            <pc:docMk/>
            <pc:sldMk cId="3238201355" sldId="259"/>
            <ac:cxnSpMk id="19" creationId="{52542AB0-8879-4CCB-B55C-2E36805A9831}"/>
          </ac:cxnSpMkLst>
        </pc:cxnChg>
        <pc:cxnChg chg="add del">
          <ac:chgData name="Jared Knowles" userId="1de89ee9aa15a65f" providerId="LiveId" clId="{4D652CCF-CB16-4179-AE8A-15EA48E63F44}" dt="2018-05-20T17:37:49.706" v="405" actId="26606"/>
          <ac:cxnSpMkLst>
            <pc:docMk/>
            <pc:sldMk cId="3238201355" sldId="259"/>
            <ac:cxnSpMk id="22" creationId="{6B729BFE-0009-4EDA-A914-E2BDE6319F8A}"/>
          </ac:cxnSpMkLst>
        </pc:cxnChg>
        <pc:cxnChg chg="add del">
          <ac:chgData name="Jared Knowles" userId="1de89ee9aa15a65f" providerId="LiveId" clId="{4D652CCF-CB16-4179-AE8A-15EA48E63F44}" dt="2018-05-20T17:37:45.804" v="403" actId="26606"/>
          <ac:cxnSpMkLst>
            <pc:docMk/>
            <pc:sldMk cId="3238201355" sldId="259"/>
            <ac:cxnSpMk id="25" creationId="{02AF82C2-5A39-4B35-9DCE-E35B3FE139AF}"/>
          </ac:cxnSpMkLst>
        </pc:cxnChg>
        <pc:cxnChg chg="add del">
          <ac:chgData name="Jared Knowles" userId="1de89ee9aa15a65f" providerId="LiveId" clId="{4D652CCF-CB16-4179-AE8A-15EA48E63F44}" dt="2018-05-20T17:37:53" v="407" actId="26606"/>
          <ac:cxnSpMkLst>
            <pc:docMk/>
            <pc:sldMk cId="3238201355" sldId="259"/>
            <ac:cxnSpMk id="35" creationId="{87847EA4-E5F3-4353-A832-E2ECD010737B}"/>
          </ac:cxnSpMkLst>
        </pc:cxnChg>
      </pc:sldChg>
      <pc:sldChg chg="addSp delSp modSp add mod setBg setClrOvrMap modNotesTx">
        <pc:chgData name="Jared Knowles" userId="1de89ee9aa15a65f" providerId="LiveId" clId="{4D652CCF-CB16-4179-AE8A-15EA48E63F44}" dt="2018-05-22T01:46:14.524" v="7149" actId="1076"/>
        <pc:sldMkLst>
          <pc:docMk/>
          <pc:sldMk cId="2145021266" sldId="260"/>
        </pc:sldMkLst>
        <pc:spChg chg="mod ord">
          <ac:chgData name="Jared Knowles" userId="1de89ee9aa15a65f" providerId="LiveId" clId="{4D652CCF-CB16-4179-AE8A-15EA48E63F44}" dt="2018-05-22T01:45:37.001" v="7077" actId="20577"/>
          <ac:spMkLst>
            <pc:docMk/>
            <pc:sldMk cId="2145021266" sldId="260"/>
            <ac:spMk id="2" creationId="{BDBEF261-BFC6-4436-BBA7-E02FB89C9D8E}"/>
          </ac:spMkLst>
        </pc:spChg>
        <pc:spChg chg="del">
          <ac:chgData name="Jared Knowles" userId="1de89ee9aa15a65f" providerId="LiveId" clId="{4D652CCF-CB16-4179-AE8A-15EA48E63F44}" dt="2018-05-20T17:41:48.526" v="601" actId="20577"/>
          <ac:spMkLst>
            <pc:docMk/>
            <pc:sldMk cId="2145021266" sldId="260"/>
            <ac:spMk id="3" creationId="{ECBF7B1C-1D64-42C8-A338-D7E4A178A3C9}"/>
          </ac:spMkLst>
        </pc:spChg>
        <pc:spChg chg="add mod">
          <ac:chgData name="Jared Knowles" userId="1de89ee9aa15a65f" providerId="LiveId" clId="{4D652CCF-CB16-4179-AE8A-15EA48E63F44}" dt="2018-05-22T01:46:14.524" v="7149" actId="1076"/>
          <ac:spMkLst>
            <pc:docMk/>
            <pc:sldMk cId="2145021266" sldId="260"/>
            <ac:spMk id="12" creationId="{1CEF7F64-E47E-4C3D-B999-03C66A6FF398}"/>
          </ac:spMkLst>
        </pc:spChg>
        <pc:spChg chg="add del">
          <ac:chgData name="Jared Knowles" userId="1de89ee9aa15a65f" providerId="LiveId" clId="{4D652CCF-CB16-4179-AE8A-15EA48E63F44}" dt="2018-05-20T20:06:44.357" v="1017" actId="26606"/>
          <ac:spMkLst>
            <pc:docMk/>
            <pc:sldMk cId="2145021266" sldId="260"/>
            <ac:spMk id="14" creationId="{1CA9A73F-4D26-4FE9-A654-D29ACD6AA69B}"/>
          </ac:spMkLst>
        </pc:spChg>
        <pc:spChg chg="add del">
          <ac:chgData name="Jared Knowles" userId="1de89ee9aa15a65f" providerId="LiveId" clId="{4D652CCF-CB16-4179-AE8A-15EA48E63F44}" dt="2018-05-20T20:06:44.357" v="1017" actId="26606"/>
          <ac:spMkLst>
            <pc:docMk/>
            <pc:sldMk cId="2145021266" sldId="260"/>
            <ac:spMk id="15" creationId="{373DBA9D-3EB2-4F38-9415-FCA51666C83C}"/>
          </ac:spMkLst>
        </pc:spChg>
        <pc:spChg chg="add del">
          <ac:chgData name="Jared Knowles" userId="1de89ee9aa15a65f" providerId="LiveId" clId="{4D652CCF-CB16-4179-AE8A-15EA48E63F44}" dt="2018-05-21T14:01:32.498" v="1843" actId="26606"/>
          <ac:spMkLst>
            <pc:docMk/>
            <pc:sldMk cId="2145021266" sldId="260"/>
            <ac:spMk id="16" creationId="{3D778970-E5BC-49A7-B297-CFBE0316640F}"/>
          </ac:spMkLst>
        </pc:spChg>
        <pc:spChg chg="add del">
          <ac:chgData name="Jared Knowles" userId="1de89ee9aa15a65f" providerId="LiveId" clId="{4D652CCF-CB16-4179-AE8A-15EA48E63F44}" dt="2018-05-20T20:05:45.586" v="1000" actId="26606"/>
          <ac:spMkLst>
            <pc:docMk/>
            <pc:sldMk cId="2145021266" sldId="260"/>
            <ac:spMk id="17" creationId="{D2CC48BB-B4C4-42AC-B119-E0AC82E5EAEE}"/>
          </ac:spMkLst>
        </pc:spChg>
        <pc:spChg chg="add del">
          <ac:chgData name="Jared Knowles" userId="1de89ee9aa15a65f" providerId="LiveId" clId="{4D652CCF-CB16-4179-AE8A-15EA48E63F44}" dt="2018-05-21T14:01:32.498" v="1843" actId="26606"/>
          <ac:spMkLst>
            <pc:docMk/>
            <pc:sldMk cId="2145021266" sldId="260"/>
            <ac:spMk id="18" creationId="{4D135610-CD35-459B-B1A0-8FE2C2105DB1}"/>
          </ac:spMkLst>
        </pc:spChg>
        <pc:spChg chg="add del">
          <ac:chgData name="Jared Knowles" userId="1de89ee9aa15a65f" providerId="LiveId" clId="{4D652CCF-CB16-4179-AE8A-15EA48E63F44}" dt="2018-05-20T20:05:45.586" v="1000" actId="26606"/>
          <ac:spMkLst>
            <pc:docMk/>
            <pc:sldMk cId="2145021266" sldId="260"/>
            <ac:spMk id="19" creationId="{582A962C-6280-40F6-9C40-8831C468E990}"/>
          </ac:spMkLst>
        </pc:spChg>
        <pc:spChg chg="add del">
          <ac:chgData name="Jared Knowles" userId="1de89ee9aa15a65f" providerId="LiveId" clId="{4D652CCF-CB16-4179-AE8A-15EA48E63F44}" dt="2018-05-21T14:01:32.498" v="1843" actId="26606"/>
          <ac:spMkLst>
            <pc:docMk/>
            <pc:sldMk cId="2145021266" sldId="260"/>
            <ac:spMk id="20" creationId="{A5ED3B36-0461-41BB-B026-BA49F93D342D}"/>
          </ac:spMkLst>
        </pc:spChg>
        <pc:spChg chg="add del">
          <ac:chgData name="Jared Knowles" userId="1de89ee9aa15a65f" providerId="LiveId" clId="{4D652CCF-CB16-4179-AE8A-15EA48E63F44}" dt="2018-05-20T20:05:42.454" v="997" actId="26606"/>
          <ac:spMkLst>
            <pc:docMk/>
            <pc:sldMk cId="2145021266" sldId="260"/>
            <ac:spMk id="23" creationId="{48CF6308-3A80-4400-B320-586A7A97F5AB}"/>
          </ac:spMkLst>
        </pc:spChg>
        <pc:spChg chg="add del">
          <ac:chgData name="Jared Knowles" userId="1de89ee9aa15a65f" providerId="LiveId" clId="{4D652CCF-CB16-4179-AE8A-15EA48E63F44}" dt="2018-05-20T20:05:42.454" v="997" actId="26606"/>
          <ac:spMkLst>
            <pc:docMk/>
            <pc:sldMk cId="2145021266" sldId="260"/>
            <ac:spMk id="25" creationId="{4BFB1867-8444-479C-BDC1-E138D3316083}"/>
          </ac:spMkLst>
        </pc:spChg>
        <pc:spChg chg="add del">
          <ac:chgData name="Jared Knowles" userId="1de89ee9aa15a65f" providerId="LiveId" clId="{4D652CCF-CB16-4179-AE8A-15EA48E63F44}" dt="2018-05-20T20:05:38.564" v="991" actId="26606"/>
          <ac:spMkLst>
            <pc:docMk/>
            <pc:sldMk cId="2145021266" sldId="260"/>
            <ac:spMk id="26" creationId="{3D778970-E5BC-49A7-B297-CFBE0316640F}"/>
          </ac:spMkLst>
        </pc:spChg>
        <pc:spChg chg="add del">
          <ac:chgData name="Jared Knowles" userId="1de89ee9aa15a65f" providerId="LiveId" clId="{4D652CCF-CB16-4179-AE8A-15EA48E63F44}" dt="2018-05-20T20:05:45.583" v="999" actId="26606"/>
          <ac:spMkLst>
            <pc:docMk/>
            <pc:sldMk cId="2145021266" sldId="260"/>
            <ac:spMk id="27" creationId="{33894DD1-105C-4BF0-8938-ABF0FF1136F2}"/>
          </ac:spMkLst>
        </pc:spChg>
        <pc:spChg chg="add del">
          <ac:chgData name="Jared Knowles" userId="1de89ee9aa15a65f" providerId="LiveId" clId="{4D652CCF-CB16-4179-AE8A-15EA48E63F44}" dt="2018-05-20T20:05:38.564" v="991" actId="26606"/>
          <ac:spMkLst>
            <pc:docMk/>
            <pc:sldMk cId="2145021266" sldId="260"/>
            <ac:spMk id="28" creationId="{4D135610-CD35-459B-B1A0-8FE2C2105DB1}"/>
          </ac:spMkLst>
        </pc:spChg>
        <pc:spChg chg="add del">
          <ac:chgData name="Jared Knowles" userId="1de89ee9aa15a65f" providerId="LiveId" clId="{4D652CCF-CB16-4179-AE8A-15EA48E63F44}" dt="2018-05-20T20:05:38.564" v="991" actId="26606"/>
          <ac:spMkLst>
            <pc:docMk/>
            <pc:sldMk cId="2145021266" sldId="260"/>
            <ac:spMk id="30" creationId="{A5ED3B36-0461-41BB-B026-BA49F93D342D}"/>
          </ac:spMkLst>
        </pc:spChg>
        <pc:spChg chg="add del">
          <ac:chgData name="Jared Knowles" userId="1de89ee9aa15a65f" providerId="LiveId" clId="{4D652CCF-CB16-4179-AE8A-15EA48E63F44}" dt="2018-05-20T20:05:45.583" v="999" actId="26606"/>
          <ac:spMkLst>
            <pc:docMk/>
            <pc:sldMk cId="2145021266" sldId="260"/>
            <ac:spMk id="31" creationId="{5AEB5CC6-485F-4092-A5AE-808864ECF2AD}"/>
          </ac:spMkLst>
        </pc:spChg>
        <pc:spChg chg="add del">
          <ac:chgData name="Jared Knowles" userId="1de89ee9aa15a65f" providerId="LiveId" clId="{4D652CCF-CB16-4179-AE8A-15EA48E63F44}" dt="2018-05-20T20:05:39.450" v="993" actId="26606"/>
          <ac:spMkLst>
            <pc:docMk/>
            <pc:sldMk cId="2145021266" sldId="260"/>
            <ac:spMk id="34" creationId="{D2CC48BB-B4C4-42AC-B119-E0AC82E5EAEE}"/>
          </ac:spMkLst>
        </pc:spChg>
        <pc:spChg chg="add del">
          <ac:chgData name="Jared Knowles" userId="1de89ee9aa15a65f" providerId="LiveId" clId="{4D652CCF-CB16-4179-AE8A-15EA48E63F44}" dt="2018-05-20T20:05:39.450" v="993" actId="26606"/>
          <ac:spMkLst>
            <pc:docMk/>
            <pc:sldMk cId="2145021266" sldId="260"/>
            <ac:spMk id="35" creationId="{582A962C-6280-40F6-9C40-8831C468E990}"/>
          </ac:spMkLst>
        </pc:spChg>
        <pc:picChg chg="add del mod">
          <ac:chgData name="Jared Knowles" userId="1de89ee9aa15a65f" providerId="LiveId" clId="{4D652CCF-CB16-4179-AE8A-15EA48E63F44}" dt="2018-05-20T17:43:05.503" v="607" actId="26606"/>
          <ac:picMkLst>
            <pc:docMk/>
            <pc:sldMk cId="2145021266" sldId="260"/>
            <ac:picMk id="5" creationId="{C8056106-CD99-4FF3-AB2A-07803BD76546}"/>
          </ac:picMkLst>
        </pc:picChg>
        <pc:picChg chg="add mod ord modCrop">
          <ac:chgData name="Jared Knowles" userId="1de89ee9aa15a65f" providerId="LiveId" clId="{4D652CCF-CB16-4179-AE8A-15EA48E63F44}" dt="2018-05-21T19:26:30.668" v="6803" actId="1076"/>
          <ac:picMkLst>
            <pc:docMk/>
            <pc:sldMk cId="2145021266" sldId="260"/>
            <ac:picMk id="7" creationId="{9FE68301-9E37-4E06-9C26-57FBE10C12E9}"/>
          </ac:picMkLst>
        </pc:picChg>
        <pc:picChg chg="add mod ord modCrop">
          <ac:chgData name="Jared Knowles" userId="1de89ee9aa15a65f" providerId="LiveId" clId="{4D652CCF-CB16-4179-AE8A-15EA48E63F44}" dt="2018-05-21T19:26:32.815" v="6804" actId="1076"/>
          <ac:picMkLst>
            <pc:docMk/>
            <pc:sldMk cId="2145021266" sldId="260"/>
            <ac:picMk id="10" creationId="{C8056106-CD99-4FF3-AB2A-07803BD76546}"/>
          </ac:picMkLst>
        </pc:picChg>
        <pc:cxnChg chg="add del">
          <ac:chgData name="Jared Knowles" userId="1de89ee9aa15a65f" providerId="LiveId" clId="{4D652CCF-CB16-4179-AE8A-15EA48E63F44}" dt="2018-05-20T20:05:45.586" v="1000" actId="26606"/>
          <ac:cxnSpMkLst>
            <pc:docMk/>
            <pc:sldMk cId="2145021266" sldId="260"/>
            <ac:cxnSpMk id="21" creationId="{36A40D0B-C49C-42BB-8D70-496FD3C309D0}"/>
          </ac:cxnSpMkLst>
        </pc:cxnChg>
        <pc:cxnChg chg="add del">
          <ac:chgData name="Jared Knowles" userId="1de89ee9aa15a65f" providerId="LiveId" clId="{4D652CCF-CB16-4179-AE8A-15EA48E63F44}" dt="2018-05-21T14:01:32.498" v="1843" actId="26606"/>
          <ac:cxnSpMkLst>
            <pc:docMk/>
            <pc:sldMk cId="2145021266" sldId="260"/>
            <ac:cxnSpMk id="22" creationId="{A2145535-A3AD-4122-8A03-021ED9F3D381}"/>
          </ac:cxnSpMkLst>
        </pc:cxnChg>
        <pc:cxnChg chg="add del">
          <ac:chgData name="Jared Knowles" userId="1de89ee9aa15a65f" providerId="LiveId" clId="{4D652CCF-CB16-4179-AE8A-15EA48E63F44}" dt="2018-05-20T20:05:42.454" v="997" actId="26606"/>
          <ac:cxnSpMkLst>
            <pc:docMk/>
            <pc:sldMk cId="2145021266" sldId="260"/>
            <ac:cxnSpMk id="24" creationId="{5F6A0FCE-9ED4-4DE5-99A8-4E717D0D70AD}"/>
          </ac:cxnSpMkLst>
        </pc:cxnChg>
        <pc:cxnChg chg="add del">
          <ac:chgData name="Jared Knowles" userId="1de89ee9aa15a65f" providerId="LiveId" clId="{4D652CCF-CB16-4179-AE8A-15EA48E63F44}" dt="2018-05-20T20:05:45.583" v="999" actId="26606"/>
          <ac:cxnSpMkLst>
            <pc:docMk/>
            <pc:sldMk cId="2145021266" sldId="260"/>
            <ac:cxnSpMk id="29" creationId="{A7C439BB-FCBF-43FC-9682-1892516D1A05}"/>
          </ac:cxnSpMkLst>
        </pc:cxnChg>
        <pc:cxnChg chg="add del">
          <ac:chgData name="Jared Knowles" userId="1de89ee9aa15a65f" providerId="LiveId" clId="{4D652CCF-CB16-4179-AE8A-15EA48E63F44}" dt="2018-05-20T20:05:38.564" v="991" actId="26606"/>
          <ac:cxnSpMkLst>
            <pc:docMk/>
            <pc:sldMk cId="2145021266" sldId="260"/>
            <ac:cxnSpMk id="32" creationId="{A2145535-A3AD-4122-8A03-021ED9F3D381}"/>
          </ac:cxnSpMkLst>
        </pc:cxnChg>
        <pc:cxnChg chg="add del">
          <ac:chgData name="Jared Knowles" userId="1de89ee9aa15a65f" providerId="LiveId" clId="{4D652CCF-CB16-4179-AE8A-15EA48E63F44}" dt="2018-05-20T20:05:39.450" v="993" actId="26606"/>
          <ac:cxnSpMkLst>
            <pc:docMk/>
            <pc:sldMk cId="2145021266" sldId="260"/>
            <ac:cxnSpMk id="36" creationId="{36A40D0B-C49C-42BB-8D70-496FD3C309D0}"/>
          </ac:cxnSpMkLst>
        </pc:cxnChg>
      </pc:sldChg>
    </pc:docChg>
  </pc:docChgLst>
</pc:chgInfo>
</file>

<file path=ppt/media/image1.jpeg>
</file>

<file path=ppt/media/image10.jpeg>
</file>

<file path=ppt/media/image11.png>
</file>

<file path=ppt/media/image12.png>
</file>

<file path=ppt/media/image2.jpeg>
</file>

<file path=ppt/media/image3.jpe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D6949F-B6AE-4108-AB6B-D8BEA9AF09B4}" type="datetimeFigureOut">
              <a:rPr lang="en-US" smtClean="0"/>
              <a:t>5/23/18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BAD713-68D8-486E-8699-96DE93B181B0}" type="slidenum">
              <a:rPr lang="en-US" smtClean="0"/>
              <a:t>‹#›</a:t>
            </a:fld>
            <a:endParaRPr lang="en-US"/>
          </a:p>
        </p:txBody>
      </p:sp>
    </p:spTree>
    <p:extLst>
      <p:ext uri="{BB962C8B-B14F-4D97-AF65-F5344CB8AC3E}">
        <p14:creationId xmlns:p14="http://schemas.microsoft.com/office/powerpoint/2010/main" val="523522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Jared Knowles. I’m a social scientist. I was born and raised in Montana, went to college in Oregon, did my graduate work in Wisconsin while working for the state government. I am an open source developer specializing in statistical learning and the R programming language. I’m also an avid amateur photographer, and all of the photos are mine. </a:t>
            </a:r>
          </a:p>
        </p:txBody>
      </p:sp>
      <p:sp>
        <p:nvSpPr>
          <p:cNvPr id="4" name="Slide Number Placeholder 3"/>
          <p:cNvSpPr>
            <a:spLocks noGrp="1"/>
          </p:cNvSpPr>
          <p:nvPr>
            <p:ph type="sldNum" sz="quarter" idx="10"/>
          </p:nvPr>
        </p:nvSpPr>
        <p:spPr/>
        <p:txBody>
          <a:bodyPr/>
          <a:lstStyle/>
          <a:p>
            <a:fld id="{4ABAD713-68D8-486E-8699-96DE93B181B0}" type="slidenum">
              <a:rPr lang="en-US" smtClean="0"/>
              <a:t>1</a:t>
            </a:fld>
            <a:endParaRPr lang="en-US"/>
          </a:p>
        </p:txBody>
      </p:sp>
    </p:spTree>
    <p:extLst>
      <p:ext uri="{BB962C8B-B14F-4D97-AF65-F5344CB8AC3E}">
        <p14:creationId xmlns:p14="http://schemas.microsoft.com/office/powerpoint/2010/main" val="517331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got started with open because it philosophically aligned with my job at the Wisconsin education agency – I was tasked with building statistical models to help aide decision makers at the local and state level. Open source allowed me to do that in a way that I could leverage my expertise and build the right model for the right job, but also retain the open transparency required to collaborate and remain responsive to other branches of government, the public, and stakeholders. </a:t>
            </a:r>
          </a:p>
          <a:p>
            <a:endParaRPr lang="en-US" dirty="0"/>
          </a:p>
          <a:p>
            <a:r>
              <a:rPr lang="en-US" dirty="0"/>
              <a:t>While in Wisconsin I built the first machine learning early warning system for an entire state – the Wisconsin DEWS. I open sourced all of the code and ideas behind this system so that others could learn, understand, and refine it. It’s still in place today. </a:t>
            </a:r>
          </a:p>
        </p:txBody>
      </p:sp>
      <p:sp>
        <p:nvSpPr>
          <p:cNvPr id="4" name="Slide Number Placeholder 3"/>
          <p:cNvSpPr>
            <a:spLocks noGrp="1"/>
          </p:cNvSpPr>
          <p:nvPr>
            <p:ph type="sldNum" sz="quarter" idx="10"/>
          </p:nvPr>
        </p:nvSpPr>
        <p:spPr/>
        <p:txBody>
          <a:bodyPr/>
          <a:lstStyle/>
          <a:p>
            <a:fld id="{4ABAD713-68D8-486E-8699-96DE93B181B0}" type="slidenum">
              <a:rPr lang="en-US" smtClean="0"/>
              <a:t>2</a:t>
            </a:fld>
            <a:endParaRPr lang="en-US"/>
          </a:p>
        </p:txBody>
      </p:sp>
    </p:spTree>
    <p:extLst>
      <p:ext uri="{BB962C8B-B14F-4D97-AF65-F5344CB8AC3E}">
        <p14:creationId xmlns:p14="http://schemas.microsoft.com/office/powerpoint/2010/main" val="769628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worked in education I became interested in the widening gap between what served as evidence in policy discussions – data rich, reliant on internal metrics and figures – and what was available to the public. I founded Civilytics Consulting upon a move to the Boston area to pursue this interest in education and other policy spaces. </a:t>
            </a:r>
          </a:p>
        </p:txBody>
      </p:sp>
      <p:sp>
        <p:nvSpPr>
          <p:cNvPr id="4" name="Slide Number Placeholder 3"/>
          <p:cNvSpPr>
            <a:spLocks noGrp="1"/>
          </p:cNvSpPr>
          <p:nvPr>
            <p:ph type="sldNum" sz="quarter" idx="10"/>
          </p:nvPr>
        </p:nvSpPr>
        <p:spPr/>
        <p:txBody>
          <a:bodyPr/>
          <a:lstStyle/>
          <a:p>
            <a:fld id="{4ABAD713-68D8-486E-8699-96DE93B181B0}" type="slidenum">
              <a:rPr lang="en-US" smtClean="0"/>
              <a:t>3</a:t>
            </a:fld>
            <a:endParaRPr lang="en-US"/>
          </a:p>
        </p:txBody>
      </p:sp>
    </p:spTree>
    <p:extLst>
      <p:ext uri="{BB962C8B-B14F-4D97-AF65-F5344CB8AC3E}">
        <p14:creationId xmlns:p14="http://schemas.microsoft.com/office/powerpoint/2010/main" val="33371371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Openness is at the core of one of the fundamental social challenges of our time – the tension between the need for expertise, and democratic decision making. </a:t>
            </a:r>
          </a:p>
          <a:p>
            <a:endParaRPr lang="en-US" dirty="0"/>
          </a:p>
          <a:p>
            <a:r>
              <a:rPr lang="en-US" dirty="0"/>
              <a:t>For the public to hold the government accountable, the vocabulary of government officials and the public must largely be the same – but as government takes on more complex and specialized challenges, technical expertise drives the conversation inside of government, and citizens cannot participate as non-experts. </a:t>
            </a:r>
          </a:p>
          <a:p>
            <a:endParaRPr lang="en-US" dirty="0"/>
          </a:p>
          <a:p>
            <a:r>
              <a:rPr lang="en-US" dirty="0"/>
              <a:t>In good times, agencies may seek to boost their credibility by voluntarily submitting to publicly accessible, comparable, performance metrics that the agency also uses. In normal or bad times, agencies will obfuscate, block, discredit, or obscure this information to avoid accountability and resist public pressure. </a:t>
            </a:r>
          </a:p>
          <a:p>
            <a:endParaRPr lang="en-US" dirty="0"/>
          </a:p>
          <a:p>
            <a:r>
              <a:rPr lang="en-US" dirty="0"/>
              <a:t>Comparative performance metrics are the only answer, built on open and audited data, in a completely transparent way, in a third space between citizens and the government. </a:t>
            </a:r>
          </a:p>
        </p:txBody>
      </p:sp>
      <p:sp>
        <p:nvSpPr>
          <p:cNvPr id="4" name="Slide Number Placeholder 3"/>
          <p:cNvSpPr>
            <a:spLocks noGrp="1"/>
          </p:cNvSpPr>
          <p:nvPr>
            <p:ph type="sldNum" sz="quarter" idx="10"/>
          </p:nvPr>
        </p:nvSpPr>
        <p:spPr/>
        <p:txBody>
          <a:bodyPr/>
          <a:lstStyle/>
          <a:p>
            <a:fld id="{4ABAD713-68D8-486E-8699-96DE93B181B0}" type="slidenum">
              <a:rPr lang="en-US" smtClean="0"/>
              <a:t>4</a:t>
            </a:fld>
            <a:endParaRPr lang="en-US"/>
          </a:p>
        </p:txBody>
      </p:sp>
    </p:spTree>
    <p:extLst>
      <p:ext uri="{BB962C8B-B14F-4D97-AF65-F5344CB8AC3E}">
        <p14:creationId xmlns:p14="http://schemas.microsoft.com/office/powerpoint/2010/main" val="531383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how this could look, in a policy area that has so far resisted comparative performance metrics – policing. </a:t>
            </a:r>
          </a:p>
          <a:p>
            <a:endParaRPr lang="en-US" dirty="0"/>
          </a:p>
          <a:p>
            <a:r>
              <a:rPr lang="en-US" dirty="0"/>
              <a:t>Using an open federal data collection on crime in each police department’s jurisdiction we can estimate the expected crime rate for a city. </a:t>
            </a:r>
          </a:p>
          <a:p>
            <a:endParaRPr lang="en-US" dirty="0"/>
          </a:p>
          <a:p>
            <a:r>
              <a:rPr lang="en-US" dirty="0"/>
              <a:t>Then, we can look at the expected crime rate for any city under the hypothetical jurisdiction of any police department, and see how well police departments do compared to peers policing a city with the same socio-economic conditions. </a:t>
            </a:r>
          </a:p>
          <a:p>
            <a:endParaRPr lang="en-US" dirty="0"/>
          </a:p>
          <a:p>
            <a:r>
              <a:rPr lang="en-US" dirty="0"/>
              <a:t>These two charts show Boise and Minneapolis respectively and we can see that the observed (dots) values of Minneapolis and expected values (gray bars) of MN are at the high end of the expected violent crime rate for all police departments nationally – the Minneapolis PD seems to underperform. </a:t>
            </a:r>
          </a:p>
          <a:p>
            <a:endParaRPr lang="en-US" dirty="0"/>
          </a:p>
          <a:p>
            <a:r>
              <a:rPr lang="en-US" dirty="0"/>
              <a:t>Boise, on the other hand, has much lower observed and expected crime rates under the Boise PD than we would expect. Boise overperforms. </a:t>
            </a:r>
          </a:p>
          <a:p>
            <a:endParaRPr lang="en-US" dirty="0"/>
          </a:p>
          <a:p>
            <a:r>
              <a:rPr lang="en-US" dirty="0"/>
              <a:t>An analytic metric like this is not an answer, but a beginning.  It advances the debate from unadjusted means to more refined questions in an open and transparent way. You should be able to fork, modify, design, and publish your own alternative analytics  – perhaps I didn’t control enough for religiosity – and the inquiry into this difference should deepen. </a:t>
            </a:r>
          </a:p>
          <a:p>
            <a:endParaRPr lang="en-US" dirty="0"/>
          </a:p>
          <a:p>
            <a:r>
              <a:rPr lang="en-US" dirty="0"/>
              <a:t>And citizens should be empowered to engage their public officials in these kind of questions, at a local level, armed with the knowledge and wisdom of trusted analytics reviewed and used by many in an open and transparent community. </a:t>
            </a:r>
          </a:p>
          <a:p>
            <a:endParaRPr lang="en-US" dirty="0"/>
          </a:p>
          <a:p>
            <a:endParaRPr lang="en-US" dirty="0"/>
          </a:p>
        </p:txBody>
      </p:sp>
      <p:sp>
        <p:nvSpPr>
          <p:cNvPr id="4" name="Slide Number Placeholder 3"/>
          <p:cNvSpPr>
            <a:spLocks noGrp="1"/>
          </p:cNvSpPr>
          <p:nvPr>
            <p:ph type="sldNum" sz="quarter" idx="10"/>
          </p:nvPr>
        </p:nvSpPr>
        <p:spPr/>
        <p:txBody>
          <a:bodyPr/>
          <a:lstStyle/>
          <a:p>
            <a:fld id="{4ABAD713-68D8-486E-8699-96DE93B181B0}" type="slidenum">
              <a:rPr lang="en-US" smtClean="0"/>
              <a:t>5</a:t>
            </a:fld>
            <a:endParaRPr lang="en-US"/>
          </a:p>
        </p:txBody>
      </p:sp>
    </p:spTree>
    <p:extLst>
      <p:ext uri="{BB962C8B-B14F-4D97-AF65-F5344CB8AC3E}">
        <p14:creationId xmlns:p14="http://schemas.microsoft.com/office/powerpoint/2010/main" val="23110137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3C633830-2244-49AE-BC4A-47F415C177C6}" type="datetimeFigureOut">
              <a:rPr lang="en-US" dirty="0"/>
              <a:pPr/>
              <a:t>5/23/18</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2AC27A5A-7290-4DE1-BA94-4BE8A8E57DCF}" type="slidenum">
              <a:rPr lang="en-US" dirty="0"/>
              <a:pPr/>
              <a:t>‹#›</a:t>
            </a:fld>
            <a:endParaRPr lang="en-US"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xmlns="">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33830-2244-49AE-BC4A-47F415C177C6}" type="datetimeFigureOut">
              <a:rPr lang="en-US" dirty="0"/>
              <a:t>5/23/18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536187" y="5927131"/>
            <a:ext cx="3814856" cy="365125"/>
          </a:xfrm>
        </p:spPr>
        <p:txBody>
          <a:bodyPr/>
          <a:lstStyle/>
          <a:p>
            <a:fld id="{3C633830-2244-49AE-BC4A-47F415C177C6}" type="datetimeFigureOut">
              <a:rPr lang="en-US" dirty="0"/>
              <a:t>5/23/18</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2AC27A5A-7290-4DE1-BA94-4BE8A8E57DCF}" type="slidenum">
              <a:rPr lang="en-US" dirty="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xmlns="">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33830-2244-49AE-BC4A-47F415C177C6}" type="datetimeFigureOut">
              <a:rPr lang="en-US" dirty="0"/>
              <a:t>5/23/18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3C633830-2244-49AE-BC4A-47F415C177C6}" type="datetimeFigureOut">
              <a:rPr lang="en-US" dirty="0"/>
              <a:pPr/>
              <a:t>5/23/18</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xmlns="">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81600" y="540628"/>
            <a:ext cx="6248400" cy="248894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81600" y="3712467"/>
            <a:ext cx="6248400" cy="24822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633830-2244-49AE-BC4A-47F415C177C6}" type="datetimeFigureOut">
              <a:rPr lang="en-US" dirty="0"/>
              <a:t>5/23/18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633830-2244-49AE-BC4A-47F415C177C6}" type="datetimeFigureOut">
              <a:rPr lang="en-US" dirty="0"/>
              <a:t>5/23/18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633830-2244-49AE-BC4A-47F415C177C6}" type="datetimeFigureOut">
              <a:rPr lang="en-US" dirty="0"/>
              <a:t>5/23/18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633830-2244-49AE-BC4A-47F415C177C6}" type="datetimeFigureOut">
              <a:rPr lang="en-US" dirty="0"/>
              <a:t>5/23/18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a:t>Click to edit Master title style</a:t>
            </a:r>
            <a:endParaRPr lang="en-US" dirty="0"/>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C633830-2244-49AE-BC4A-47F415C177C6}" type="datetimeFigureOut">
              <a:rPr lang="en-US" dirty="0"/>
              <a:t>5/23/18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C633830-2244-49AE-BC4A-47F415C177C6}" type="datetimeFigureOut">
              <a:rPr lang="en-US" dirty="0"/>
              <a:t>5/23/18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3C633830-2244-49AE-BC4A-47F415C177C6}" type="datetimeFigureOut">
              <a:rPr lang="en-US" dirty="0"/>
              <a:pPr/>
              <a:t>5/23/18</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5" Type="http://schemas.openxmlformats.org/officeDocument/2006/relationships/image" Target="../media/image3.jpe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4" Type="http://schemas.openxmlformats.org/officeDocument/2006/relationships/image" Target="../media/image9.jpeg"/><Relationship Id="rId5" Type="http://schemas.openxmlformats.org/officeDocument/2006/relationships/image" Target="../media/image10.jpe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xmlns="" id="{2FD57450-79A7-4D52-AD4C-0E4BF15E57C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grayWhite">
          <a:xfrm>
            <a:off x="0" y="-32638"/>
            <a:ext cx="12191999" cy="68906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6">
            <a:extLst>
              <a:ext uri="{FF2B5EF4-FFF2-40B4-BE49-F238E27FC236}">
                <a16:creationId xmlns:a16="http://schemas.microsoft.com/office/drawing/2014/main" xmlns="" id="{3874851A-AF8B-4E84-B2A6-9805C63B33D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1784011" y="2735609"/>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cxnSp>
        <p:nvCxnSpPr>
          <p:cNvPr id="39" name="Straight Connector 38">
            <a:extLst>
              <a:ext uri="{FF2B5EF4-FFF2-40B4-BE49-F238E27FC236}">
                <a16:creationId xmlns:a16="http://schemas.microsoft.com/office/drawing/2014/main" xmlns="" id="{6B729BFE-0009-4EDA-A914-E2BDE6319F8A}"/>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flipH="1">
            <a:off x="1" y="6178167"/>
            <a:ext cx="10244326"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xmlns="" id="{3B902DA2-29B8-4ADF-B7C8-20D86A55D3B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68354" y="837778"/>
            <a:ext cx="3412423" cy="3255400"/>
          </a:xfrm>
          <a:prstGeom prst="rect">
            <a:avLst/>
          </a:prstGeom>
        </p:spPr>
      </p:pic>
      <p:pic>
        <p:nvPicPr>
          <p:cNvPr id="5" name="Picture 4">
            <a:extLst>
              <a:ext uri="{FF2B5EF4-FFF2-40B4-BE49-F238E27FC236}">
                <a16:creationId xmlns:a16="http://schemas.microsoft.com/office/drawing/2014/main" xmlns="" id="{9F9F143F-3F2C-4FC5-8D46-D78A6E2BA4BC}"/>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b="-2"/>
          <a:stretch/>
        </p:blipFill>
        <p:spPr>
          <a:xfrm>
            <a:off x="8114899" y="837776"/>
            <a:ext cx="3549263" cy="3255391"/>
          </a:xfrm>
          <a:prstGeom prst="rect">
            <a:avLst/>
          </a:prstGeom>
        </p:spPr>
      </p:pic>
      <p:pic>
        <p:nvPicPr>
          <p:cNvPr id="7" name="Picture 6">
            <a:extLst>
              <a:ext uri="{FF2B5EF4-FFF2-40B4-BE49-F238E27FC236}">
                <a16:creationId xmlns:a16="http://schemas.microsoft.com/office/drawing/2014/main" xmlns="" id="{C47249EC-0F4E-480D-BCEF-4D23D42824F5}"/>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b="-2"/>
          <a:stretch/>
        </p:blipFill>
        <p:spPr>
          <a:xfrm>
            <a:off x="4351098" y="837777"/>
            <a:ext cx="3499662" cy="3255401"/>
          </a:xfrm>
          <a:prstGeom prst="rect">
            <a:avLst/>
          </a:prstGeom>
        </p:spPr>
      </p:pic>
      <p:sp>
        <p:nvSpPr>
          <p:cNvPr id="2" name="Title 1">
            <a:extLst>
              <a:ext uri="{FF2B5EF4-FFF2-40B4-BE49-F238E27FC236}">
                <a16:creationId xmlns:a16="http://schemas.microsoft.com/office/drawing/2014/main" xmlns="" id="{7B6AEC5A-7584-4488-B149-3E76878FFA1B}"/>
              </a:ext>
            </a:extLst>
          </p:cNvPr>
          <p:cNvSpPr>
            <a:spLocks noGrp="1"/>
          </p:cNvSpPr>
          <p:nvPr>
            <p:ph type="ctrTitle"/>
          </p:nvPr>
        </p:nvSpPr>
        <p:spPr>
          <a:xfrm>
            <a:off x="310719" y="4394446"/>
            <a:ext cx="10409068" cy="916062"/>
          </a:xfrm>
        </p:spPr>
        <p:txBody>
          <a:bodyPr>
            <a:normAutofit/>
          </a:bodyPr>
          <a:lstStyle/>
          <a:p>
            <a:pPr algn="r"/>
            <a:r>
              <a:rPr lang="en-US" sz="6100" dirty="0"/>
              <a:t>MT      →      OR   →      WI</a:t>
            </a:r>
          </a:p>
        </p:txBody>
      </p:sp>
    </p:spTree>
    <p:extLst>
      <p:ext uri="{BB962C8B-B14F-4D97-AF65-F5344CB8AC3E}">
        <p14:creationId xmlns:p14="http://schemas.microsoft.com/office/powerpoint/2010/main" val="406495494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xmlns="" id="{75B76694-EC6E-40D4-B992-955A7B794B9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grayWhite">
          <a:xfrm>
            <a:off x="1" y="4553146"/>
            <a:ext cx="12191999" cy="23048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xmlns="" id="{01D73D31-F9D9-4886-A403-B1B4935BC21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grayWhite">
          <a:xfrm>
            <a:off x="1" y="0"/>
            <a:ext cx="12191999" cy="45531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xmlns="" id="{C5D170A4-683B-4C6A-87DD-8A014ABF96A1}"/>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0" name="Freeform 6">
            <a:extLst>
              <a:ext uri="{FF2B5EF4-FFF2-40B4-BE49-F238E27FC236}">
                <a16:creationId xmlns:a16="http://schemas.microsoft.com/office/drawing/2014/main" xmlns="" id="{D4DA7DBD-AAFD-49C7-8836-FD2E3BFF431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pic>
        <p:nvPicPr>
          <p:cNvPr id="9" name="Picture 8" descr="A screenshot of a cell phone&#10;&#10;Description generated with high confidence">
            <a:extLst>
              <a:ext uri="{FF2B5EF4-FFF2-40B4-BE49-F238E27FC236}">
                <a16:creationId xmlns:a16="http://schemas.microsoft.com/office/drawing/2014/main" xmlns="" id="{F83AE8D3-B2C3-47D8-8E5F-8083C207071A}"/>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r="-4"/>
          <a:stretch/>
        </p:blipFill>
        <p:spPr>
          <a:xfrm>
            <a:off x="4900121" y="498936"/>
            <a:ext cx="3039873" cy="3587262"/>
          </a:xfrm>
          <a:prstGeom prst="rect">
            <a:avLst/>
          </a:prstGeom>
        </p:spPr>
      </p:pic>
      <p:pic>
        <p:nvPicPr>
          <p:cNvPr id="7" name="Picture 6" descr="A picture containing text, map&#10;&#10;Description generated with very high confidence">
            <a:extLst>
              <a:ext uri="{FF2B5EF4-FFF2-40B4-BE49-F238E27FC236}">
                <a16:creationId xmlns:a16="http://schemas.microsoft.com/office/drawing/2014/main" xmlns="" id="{9A3C6DCF-676E-4675-87BB-DE92F4A96196}"/>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r="-1"/>
          <a:stretch/>
        </p:blipFill>
        <p:spPr>
          <a:xfrm>
            <a:off x="740356" y="465264"/>
            <a:ext cx="3797909" cy="3442526"/>
          </a:xfrm>
          <a:prstGeom prst="rect">
            <a:avLst/>
          </a:prstGeom>
        </p:spPr>
      </p:pic>
      <p:pic>
        <p:nvPicPr>
          <p:cNvPr id="11" name="Picture 10" descr="A map of the water&#10;&#10;Description generated with high confidence">
            <a:extLst>
              <a:ext uri="{FF2B5EF4-FFF2-40B4-BE49-F238E27FC236}">
                <a16:creationId xmlns:a16="http://schemas.microsoft.com/office/drawing/2014/main" xmlns="" id="{C939BE7B-5591-4FD9-AC54-3DE5D049554F}"/>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r="9272" b="-16"/>
          <a:stretch/>
        </p:blipFill>
        <p:spPr>
          <a:xfrm>
            <a:off x="8301850" y="708066"/>
            <a:ext cx="3334141" cy="3021488"/>
          </a:xfrm>
          <a:prstGeom prst="rect">
            <a:avLst/>
          </a:prstGeom>
        </p:spPr>
      </p:pic>
      <p:sp>
        <p:nvSpPr>
          <p:cNvPr id="4" name="Title 3">
            <a:extLst>
              <a:ext uri="{FF2B5EF4-FFF2-40B4-BE49-F238E27FC236}">
                <a16:creationId xmlns:a16="http://schemas.microsoft.com/office/drawing/2014/main" xmlns="" id="{BA0E3488-BAA5-446C-8D69-633F9E62818E}"/>
              </a:ext>
            </a:extLst>
          </p:cNvPr>
          <p:cNvSpPr>
            <a:spLocks noGrp="1"/>
          </p:cNvSpPr>
          <p:nvPr>
            <p:ph type="ctrTitle"/>
          </p:nvPr>
        </p:nvSpPr>
        <p:spPr>
          <a:xfrm>
            <a:off x="643464" y="5202087"/>
            <a:ext cx="9600863" cy="894704"/>
          </a:xfrm>
        </p:spPr>
        <p:txBody>
          <a:bodyPr>
            <a:normAutofit/>
          </a:bodyPr>
          <a:lstStyle/>
          <a:p>
            <a:pPr algn="r"/>
            <a:r>
              <a:rPr lang="en-US" sz="4800"/>
              <a:t>Open Analytics</a:t>
            </a:r>
          </a:p>
        </p:txBody>
      </p:sp>
      <p:sp>
        <p:nvSpPr>
          <p:cNvPr id="5" name="Subtitle 4">
            <a:extLst>
              <a:ext uri="{FF2B5EF4-FFF2-40B4-BE49-F238E27FC236}">
                <a16:creationId xmlns:a16="http://schemas.microsoft.com/office/drawing/2014/main" xmlns="" id="{F188A7EC-8AAF-45FC-A642-179F5FDAE980}"/>
              </a:ext>
            </a:extLst>
          </p:cNvPr>
          <p:cNvSpPr>
            <a:spLocks noGrp="1"/>
          </p:cNvSpPr>
          <p:nvPr>
            <p:ph type="subTitle" idx="1"/>
          </p:nvPr>
        </p:nvSpPr>
        <p:spPr>
          <a:xfrm>
            <a:off x="635458" y="4654133"/>
            <a:ext cx="9608869" cy="477855"/>
          </a:xfrm>
        </p:spPr>
        <p:txBody>
          <a:bodyPr anchor="b">
            <a:normAutofit/>
          </a:bodyPr>
          <a:lstStyle/>
          <a:p>
            <a:pPr algn="r">
              <a:spcAft>
                <a:spcPts val="600"/>
              </a:spcAft>
            </a:pPr>
            <a:r>
              <a:rPr lang="en-US" sz="1800"/>
              <a:t>Wisconsin Dropout Early Warning System (DEWS)</a:t>
            </a:r>
          </a:p>
        </p:txBody>
      </p:sp>
    </p:spTree>
    <p:extLst>
      <p:ext uri="{BB962C8B-B14F-4D97-AF65-F5344CB8AC3E}">
        <p14:creationId xmlns:p14="http://schemas.microsoft.com/office/powerpoint/2010/main" val="385008567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 name="Freeform 6">
            <a:extLst>
              <a:ext uri="{FF2B5EF4-FFF2-40B4-BE49-F238E27FC236}">
                <a16:creationId xmlns:a16="http://schemas.microsoft.com/office/drawing/2014/main" xmlns="" id="{06122B88-CC8E-42B9-AF75-84DC099EFD7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cxnSp>
        <p:nvCxnSpPr>
          <p:cNvPr id="84" name="Straight Connector 60">
            <a:extLst>
              <a:ext uri="{FF2B5EF4-FFF2-40B4-BE49-F238E27FC236}">
                <a16:creationId xmlns:a16="http://schemas.microsoft.com/office/drawing/2014/main" xmlns="" id="{BC840618-DABF-4DA8-AC4A-213254D25652}"/>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85" name="Content Placeholder 4">
            <a:extLst>
              <a:ext uri="{FF2B5EF4-FFF2-40B4-BE49-F238E27FC236}">
                <a16:creationId xmlns:a16="http://schemas.microsoft.com/office/drawing/2014/main" xmlns="" id="{FD1C0E3B-B190-45D4-AD08-A35DF3398646}"/>
              </a:ext>
            </a:extLst>
          </p:cNvPr>
          <p:cNvPicPr>
            <a:picLocks noGrp="1" noChangeAspect="1"/>
          </p:cNvPicPr>
          <p:nvPr>
            <p:ph idx="1"/>
          </p:nvPr>
        </p:nvPicPr>
        <p:blipFill rotWithShape="1">
          <a:blip r:embed="rId3" cstate="print">
            <a:extLst>
              <a:ext uri="{28A0092B-C50C-407E-A947-70E740481C1C}">
                <a14:useLocalDpi xmlns:a14="http://schemas.microsoft.com/office/drawing/2010/main"/>
              </a:ext>
            </a:extLst>
          </a:blip>
          <a:srcRect/>
          <a:stretch/>
        </p:blipFill>
        <p:spPr>
          <a:xfrm>
            <a:off x="-1" y="10"/>
            <a:ext cx="12191999" cy="6857990"/>
          </a:xfrm>
          <a:prstGeom prst="rect">
            <a:avLst/>
          </a:prstGeom>
        </p:spPr>
      </p:pic>
      <p:sp>
        <p:nvSpPr>
          <p:cNvPr id="86" name="Freeform 6">
            <a:extLst>
              <a:ext uri="{FF2B5EF4-FFF2-40B4-BE49-F238E27FC236}">
                <a16:creationId xmlns:a16="http://schemas.microsoft.com/office/drawing/2014/main" xmlns="" id="{0EA31916-1F57-4CCC-AFAD-DA84A64BB4F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1784011" y="51457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extBox 1">
            <a:extLst>
              <a:ext uri="{FF2B5EF4-FFF2-40B4-BE49-F238E27FC236}">
                <a16:creationId xmlns:a16="http://schemas.microsoft.com/office/drawing/2014/main" xmlns="" id="{F27FCE4C-EAEC-4011-B851-1A906A14F9DA}"/>
              </a:ext>
            </a:extLst>
          </p:cNvPr>
          <p:cNvSpPr txBox="1"/>
          <p:nvPr/>
        </p:nvSpPr>
        <p:spPr>
          <a:xfrm>
            <a:off x="549457" y="180947"/>
            <a:ext cx="3506875" cy="707886"/>
          </a:xfrm>
          <a:prstGeom prst="rect">
            <a:avLst/>
          </a:prstGeom>
          <a:noFill/>
        </p:spPr>
        <p:txBody>
          <a:bodyPr wrap="square" rtlCol="0">
            <a:spAutoFit/>
          </a:bodyPr>
          <a:lstStyle/>
          <a:p>
            <a:r>
              <a:rPr lang="en-US" sz="4000" b="1" dirty="0"/>
              <a:t>Boston, MA</a:t>
            </a:r>
          </a:p>
        </p:txBody>
      </p:sp>
      <p:sp>
        <p:nvSpPr>
          <p:cNvPr id="8" name="TextBox 7">
            <a:extLst>
              <a:ext uri="{FF2B5EF4-FFF2-40B4-BE49-F238E27FC236}">
                <a16:creationId xmlns:a16="http://schemas.microsoft.com/office/drawing/2014/main" xmlns="" id="{3C5DB3D0-BFB2-4122-AC2E-633085E863A0}"/>
              </a:ext>
            </a:extLst>
          </p:cNvPr>
          <p:cNvSpPr txBox="1"/>
          <p:nvPr/>
        </p:nvSpPr>
        <p:spPr>
          <a:xfrm>
            <a:off x="6632225" y="180947"/>
            <a:ext cx="5987352" cy="707886"/>
          </a:xfrm>
          <a:prstGeom prst="rect">
            <a:avLst/>
          </a:prstGeom>
          <a:noFill/>
        </p:spPr>
        <p:txBody>
          <a:bodyPr wrap="square" rtlCol="0">
            <a:spAutoFit/>
          </a:bodyPr>
          <a:lstStyle/>
          <a:p>
            <a:r>
              <a:rPr lang="en-US" sz="4000" b="1" dirty="0"/>
              <a:t>Civilytics Consulting</a:t>
            </a:r>
          </a:p>
        </p:txBody>
      </p:sp>
      <p:sp>
        <p:nvSpPr>
          <p:cNvPr id="3" name="TextBox 2">
            <a:extLst>
              <a:ext uri="{FF2B5EF4-FFF2-40B4-BE49-F238E27FC236}">
                <a16:creationId xmlns:a16="http://schemas.microsoft.com/office/drawing/2014/main" xmlns="" id="{BA7AB956-16A7-4D57-949E-CBBD65582F0D}"/>
              </a:ext>
            </a:extLst>
          </p:cNvPr>
          <p:cNvSpPr txBox="1"/>
          <p:nvPr/>
        </p:nvSpPr>
        <p:spPr>
          <a:xfrm>
            <a:off x="2408566" y="5380580"/>
            <a:ext cx="7374863" cy="584775"/>
          </a:xfrm>
          <a:prstGeom prst="rect">
            <a:avLst/>
          </a:prstGeom>
          <a:noFill/>
        </p:spPr>
        <p:txBody>
          <a:bodyPr wrap="square" rtlCol="0">
            <a:spAutoFit/>
          </a:bodyPr>
          <a:lstStyle/>
          <a:p>
            <a:r>
              <a:rPr lang="en-US" sz="3200" dirty="0">
                <a:effectLst>
                  <a:outerShdw blurRad="38100" dist="38100" dir="2700000" algn="tl">
                    <a:srgbClr val="000000">
                      <a:alpha val="43137"/>
                    </a:srgbClr>
                  </a:outerShdw>
                </a:effectLst>
              </a:rPr>
              <a:t>Public, transparent, open source analytics</a:t>
            </a:r>
          </a:p>
        </p:txBody>
      </p:sp>
    </p:spTree>
    <p:extLst>
      <p:ext uri="{BB962C8B-B14F-4D97-AF65-F5344CB8AC3E}">
        <p14:creationId xmlns:p14="http://schemas.microsoft.com/office/powerpoint/2010/main" val="215807653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descr="A large white building&#10;&#10;Description generated with very high confidence">
            <a:extLst>
              <a:ext uri="{FF2B5EF4-FFF2-40B4-BE49-F238E27FC236}">
                <a16:creationId xmlns:a16="http://schemas.microsoft.com/office/drawing/2014/main" xmlns="" id="{9BD1718B-8820-4395-B1A0-EC82215AAFC3}"/>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8498594" y="3189235"/>
            <a:ext cx="2846546" cy="3293806"/>
          </a:xfrm>
          <a:prstGeom prst="rect">
            <a:avLst/>
          </a:prstGeom>
        </p:spPr>
      </p:pic>
      <p:pic>
        <p:nvPicPr>
          <p:cNvPr id="38" name="Content Placeholder 4">
            <a:extLst>
              <a:ext uri="{FF2B5EF4-FFF2-40B4-BE49-F238E27FC236}">
                <a16:creationId xmlns:a16="http://schemas.microsoft.com/office/drawing/2014/main" xmlns="" id="{C7AD1219-11EB-48E5-9E6D-F51AF68B11A7}"/>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r="-3" b="-3"/>
          <a:stretch/>
        </p:blipFill>
        <p:spPr>
          <a:xfrm>
            <a:off x="5297763" y="530979"/>
            <a:ext cx="6047378" cy="3368299"/>
          </a:xfrm>
          <a:custGeom>
            <a:avLst/>
            <a:gdLst>
              <a:gd name="connsiteX0" fmla="*/ 0 w 3767328"/>
              <a:gd name="connsiteY0" fmla="*/ 0 h 3747805"/>
              <a:gd name="connsiteX1" fmla="*/ 3767328 w 3767328"/>
              <a:gd name="connsiteY1" fmla="*/ 0 h 3747805"/>
              <a:gd name="connsiteX2" fmla="*/ 3767328 w 3767328"/>
              <a:gd name="connsiteY2" fmla="*/ 2778856 h 3747805"/>
              <a:gd name="connsiteX3" fmla="*/ 1896721 w 3767328"/>
              <a:gd name="connsiteY3" fmla="*/ 2778856 h 3747805"/>
              <a:gd name="connsiteX4" fmla="*/ 1896721 w 3767328"/>
              <a:gd name="connsiteY4" fmla="*/ 3747805 h 3747805"/>
              <a:gd name="connsiteX5" fmla="*/ 0 w 3767328"/>
              <a:gd name="connsiteY5" fmla="*/ 3747805 h 374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7328" h="3747805">
                <a:moveTo>
                  <a:pt x="0" y="0"/>
                </a:moveTo>
                <a:lnTo>
                  <a:pt x="3767328" y="0"/>
                </a:lnTo>
                <a:lnTo>
                  <a:pt x="3767328" y="2778856"/>
                </a:lnTo>
                <a:lnTo>
                  <a:pt x="1896721" y="2778856"/>
                </a:lnTo>
                <a:lnTo>
                  <a:pt x="1896721" y="3747805"/>
                </a:lnTo>
                <a:lnTo>
                  <a:pt x="0" y="3747805"/>
                </a:lnTo>
                <a:close/>
              </a:path>
            </a:pathLst>
          </a:custGeom>
        </p:spPr>
      </p:pic>
      <p:pic>
        <p:nvPicPr>
          <p:cNvPr id="7" name="Picture 6" descr="A black and white photo of a building&#10;&#10;Description generated with very high confidence">
            <a:extLst>
              <a:ext uri="{FF2B5EF4-FFF2-40B4-BE49-F238E27FC236}">
                <a16:creationId xmlns:a16="http://schemas.microsoft.com/office/drawing/2014/main" xmlns="" id="{3D40C60A-E665-48DB-9501-332ECA4DF9DA}"/>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5297762" y="4060146"/>
            <a:ext cx="3041184" cy="2422896"/>
          </a:xfrm>
          <a:prstGeom prst="rect">
            <a:avLst/>
          </a:prstGeom>
        </p:spPr>
      </p:pic>
      <p:sp>
        <p:nvSpPr>
          <p:cNvPr id="2" name="Title 1">
            <a:extLst>
              <a:ext uri="{FF2B5EF4-FFF2-40B4-BE49-F238E27FC236}">
                <a16:creationId xmlns:a16="http://schemas.microsoft.com/office/drawing/2014/main" xmlns="" id="{553D2B97-0F69-47FB-8DB8-6AAB55992C63}"/>
              </a:ext>
            </a:extLst>
          </p:cNvPr>
          <p:cNvSpPr>
            <a:spLocks noGrp="1"/>
          </p:cNvSpPr>
          <p:nvPr>
            <p:ph type="title"/>
          </p:nvPr>
        </p:nvSpPr>
        <p:spPr>
          <a:xfrm>
            <a:off x="762000" y="421784"/>
            <a:ext cx="3833906" cy="1447837"/>
          </a:xfrm>
        </p:spPr>
        <p:txBody>
          <a:bodyPr>
            <a:normAutofit/>
          </a:bodyPr>
          <a:lstStyle/>
          <a:p>
            <a:r>
              <a:rPr lang="en-US" sz="4000" dirty="0">
                <a:solidFill>
                  <a:schemeClr val="bg1"/>
                </a:solidFill>
              </a:rPr>
              <a:t>the democratic dilemma</a:t>
            </a:r>
          </a:p>
        </p:txBody>
      </p:sp>
      <p:sp>
        <p:nvSpPr>
          <p:cNvPr id="39" name="Content Placeholder 13">
            <a:extLst>
              <a:ext uri="{FF2B5EF4-FFF2-40B4-BE49-F238E27FC236}">
                <a16:creationId xmlns:a16="http://schemas.microsoft.com/office/drawing/2014/main" xmlns="" id="{5C1DD500-395C-4E9A-91E2-B2DA715F4B6A}"/>
              </a:ext>
            </a:extLst>
          </p:cNvPr>
          <p:cNvSpPr>
            <a:spLocks noGrp="1"/>
          </p:cNvSpPr>
          <p:nvPr>
            <p:ph idx="1"/>
          </p:nvPr>
        </p:nvSpPr>
        <p:spPr>
          <a:xfrm>
            <a:off x="547007" y="2042007"/>
            <a:ext cx="4237265" cy="4285913"/>
          </a:xfrm>
        </p:spPr>
        <p:txBody>
          <a:bodyPr>
            <a:normAutofit/>
          </a:bodyPr>
          <a:lstStyle/>
          <a:p>
            <a:pPr>
              <a:buFont typeface="Wingdings" panose="05000000000000000000" pitchFamily="2" charset="2"/>
              <a:buChar char="q"/>
            </a:pPr>
            <a:r>
              <a:rPr lang="en-US" sz="2400" dirty="0">
                <a:solidFill>
                  <a:schemeClr val="bg1"/>
                </a:solidFill>
              </a:rPr>
              <a:t>For democratic accountability the public and government must reason with and use the same metrics</a:t>
            </a:r>
          </a:p>
          <a:p>
            <a:pPr>
              <a:buFont typeface="Wingdings" panose="05000000000000000000" pitchFamily="2" charset="2"/>
              <a:buChar char="q"/>
            </a:pPr>
            <a:r>
              <a:rPr lang="en-US" sz="2400" dirty="0">
                <a:solidFill>
                  <a:schemeClr val="bg1"/>
                </a:solidFill>
              </a:rPr>
              <a:t>Data &amp; analytics = increasing exclusion of citizens</a:t>
            </a:r>
          </a:p>
          <a:p>
            <a:pPr>
              <a:buFont typeface="Wingdings" panose="05000000000000000000" pitchFamily="2" charset="2"/>
              <a:buChar char="q"/>
            </a:pPr>
            <a:r>
              <a:rPr lang="en-US" sz="2400" dirty="0">
                <a:solidFill>
                  <a:schemeClr val="bg1"/>
                </a:solidFill>
              </a:rPr>
              <a:t>Government agencies won’t close this gap</a:t>
            </a:r>
          </a:p>
          <a:p>
            <a:pPr>
              <a:buFont typeface="Wingdings" panose="05000000000000000000" pitchFamily="2" charset="2"/>
              <a:buChar char="q"/>
            </a:pPr>
            <a:r>
              <a:rPr lang="en-US" sz="2400" dirty="0">
                <a:solidFill>
                  <a:schemeClr val="bg1"/>
                </a:solidFill>
              </a:rPr>
              <a:t>Comparability is key</a:t>
            </a:r>
          </a:p>
        </p:txBody>
      </p:sp>
    </p:spTree>
    <p:extLst>
      <p:ext uri="{BB962C8B-B14F-4D97-AF65-F5344CB8AC3E}">
        <p14:creationId xmlns:p14="http://schemas.microsoft.com/office/powerpoint/2010/main" val="323820135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Picture 6" descr="A screenshot of a cell phone&#10;&#10;Description generated with very high confidence">
            <a:extLst>
              <a:ext uri="{FF2B5EF4-FFF2-40B4-BE49-F238E27FC236}">
                <a16:creationId xmlns:a16="http://schemas.microsoft.com/office/drawing/2014/main" xmlns="" id="{9FE68301-9E37-4E06-9C26-57FBE10C12E9}"/>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1" r="-533" b="-4"/>
          <a:stretch/>
        </p:blipFill>
        <p:spPr>
          <a:xfrm>
            <a:off x="7637061" y="3114378"/>
            <a:ext cx="4135541" cy="3291022"/>
          </a:xfrm>
          <a:prstGeom prst="rect">
            <a:avLst/>
          </a:prstGeom>
        </p:spPr>
      </p:pic>
      <p:pic>
        <p:nvPicPr>
          <p:cNvPr id="10" name="Content Placeholder 4" descr="A screenshot of a cell phone&#10;&#10;Description generated with very high confidence">
            <a:extLst>
              <a:ext uri="{FF2B5EF4-FFF2-40B4-BE49-F238E27FC236}">
                <a16:creationId xmlns:a16="http://schemas.microsoft.com/office/drawing/2014/main" xmlns="" id="{C8056106-CD99-4FF3-AB2A-07803BD76546}"/>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t="-1" r="-1966"/>
          <a:stretch/>
        </p:blipFill>
        <p:spPr>
          <a:xfrm>
            <a:off x="5323421" y="452600"/>
            <a:ext cx="4293182" cy="3368299"/>
          </a:xfrm>
          <a:custGeom>
            <a:avLst/>
            <a:gdLst>
              <a:gd name="connsiteX0" fmla="*/ 0 w 3767328"/>
              <a:gd name="connsiteY0" fmla="*/ 0 h 3747805"/>
              <a:gd name="connsiteX1" fmla="*/ 3767328 w 3767328"/>
              <a:gd name="connsiteY1" fmla="*/ 0 h 3747805"/>
              <a:gd name="connsiteX2" fmla="*/ 3767328 w 3767328"/>
              <a:gd name="connsiteY2" fmla="*/ 2778856 h 3747805"/>
              <a:gd name="connsiteX3" fmla="*/ 1896721 w 3767328"/>
              <a:gd name="connsiteY3" fmla="*/ 2778856 h 3747805"/>
              <a:gd name="connsiteX4" fmla="*/ 1896721 w 3767328"/>
              <a:gd name="connsiteY4" fmla="*/ 3747805 h 3747805"/>
              <a:gd name="connsiteX5" fmla="*/ 0 w 3767328"/>
              <a:gd name="connsiteY5" fmla="*/ 3747805 h 374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7328" h="3747805">
                <a:moveTo>
                  <a:pt x="0" y="0"/>
                </a:moveTo>
                <a:lnTo>
                  <a:pt x="3767328" y="0"/>
                </a:lnTo>
                <a:lnTo>
                  <a:pt x="3767328" y="2778856"/>
                </a:lnTo>
                <a:lnTo>
                  <a:pt x="1896721" y="2778856"/>
                </a:lnTo>
                <a:lnTo>
                  <a:pt x="1896721" y="3747805"/>
                </a:lnTo>
                <a:lnTo>
                  <a:pt x="0" y="3747805"/>
                </a:lnTo>
                <a:close/>
              </a:path>
            </a:pathLst>
          </a:custGeom>
        </p:spPr>
      </p:pic>
      <p:sp>
        <p:nvSpPr>
          <p:cNvPr id="2" name="Title 1">
            <a:extLst>
              <a:ext uri="{FF2B5EF4-FFF2-40B4-BE49-F238E27FC236}">
                <a16:creationId xmlns:a16="http://schemas.microsoft.com/office/drawing/2014/main" xmlns="" id="{BDBEF261-BFC6-4436-BBA7-E02FB89C9D8E}"/>
              </a:ext>
            </a:extLst>
          </p:cNvPr>
          <p:cNvSpPr>
            <a:spLocks noGrp="1"/>
          </p:cNvSpPr>
          <p:nvPr>
            <p:ph type="title"/>
          </p:nvPr>
        </p:nvSpPr>
        <p:spPr>
          <a:xfrm>
            <a:off x="762000" y="559678"/>
            <a:ext cx="3833906" cy="1759316"/>
          </a:xfrm>
        </p:spPr>
        <p:txBody>
          <a:bodyPr>
            <a:normAutofit/>
          </a:bodyPr>
          <a:lstStyle/>
          <a:p>
            <a:r>
              <a:rPr lang="en-US" sz="4000" dirty="0">
                <a:solidFill>
                  <a:schemeClr val="bg1"/>
                </a:solidFill>
              </a:rPr>
              <a:t>Open Analytics in Policing</a:t>
            </a:r>
          </a:p>
        </p:txBody>
      </p:sp>
      <p:sp>
        <p:nvSpPr>
          <p:cNvPr id="12" name="Content Placeholder 11">
            <a:extLst>
              <a:ext uri="{FF2B5EF4-FFF2-40B4-BE49-F238E27FC236}">
                <a16:creationId xmlns:a16="http://schemas.microsoft.com/office/drawing/2014/main" xmlns="" id="{1CEF7F64-E47E-4C3D-B999-03C66A6FF398}"/>
              </a:ext>
            </a:extLst>
          </p:cNvPr>
          <p:cNvSpPr>
            <a:spLocks noGrp="1"/>
          </p:cNvSpPr>
          <p:nvPr>
            <p:ph idx="1"/>
          </p:nvPr>
        </p:nvSpPr>
        <p:spPr>
          <a:xfrm>
            <a:off x="506568" y="2492133"/>
            <a:ext cx="4453095" cy="3806189"/>
          </a:xfrm>
        </p:spPr>
        <p:txBody>
          <a:bodyPr>
            <a:normAutofit fontScale="92500"/>
          </a:bodyPr>
          <a:lstStyle/>
          <a:p>
            <a:pPr>
              <a:buFont typeface="Wingdings" panose="05000000000000000000" pitchFamily="2" charset="2"/>
              <a:buChar char="q"/>
            </a:pPr>
            <a:r>
              <a:rPr lang="en-US" sz="2800" dirty="0">
                <a:solidFill>
                  <a:schemeClr val="bg1"/>
                </a:solidFill>
              </a:rPr>
              <a:t>Compare police outcomes to other police departments</a:t>
            </a:r>
          </a:p>
          <a:p>
            <a:pPr>
              <a:buFont typeface="Wingdings" panose="05000000000000000000" pitchFamily="2" charset="2"/>
              <a:buChar char="q"/>
            </a:pPr>
            <a:r>
              <a:rPr lang="en-US" sz="2800" dirty="0">
                <a:solidFill>
                  <a:schemeClr val="bg1"/>
                </a:solidFill>
              </a:rPr>
              <a:t>Adjust for research-based factors (</a:t>
            </a:r>
            <a:r>
              <a:rPr lang="en-US" sz="2400" dirty="0">
                <a:solidFill>
                  <a:schemeClr val="bg1"/>
                </a:solidFill>
              </a:rPr>
              <a:t>demographics, economic conditions, prior crime rates</a:t>
            </a:r>
            <a:r>
              <a:rPr lang="en-US" sz="2800" dirty="0">
                <a:solidFill>
                  <a:schemeClr val="bg1"/>
                </a:solidFill>
              </a:rPr>
              <a:t>)</a:t>
            </a:r>
          </a:p>
          <a:p>
            <a:pPr>
              <a:buFont typeface="Wingdings" panose="05000000000000000000" pitchFamily="2" charset="2"/>
              <a:buChar char="q"/>
            </a:pPr>
            <a:r>
              <a:rPr lang="en-US" sz="2800" dirty="0">
                <a:solidFill>
                  <a:schemeClr val="bg1"/>
                </a:solidFill>
              </a:rPr>
              <a:t>Identify high and low deviance departments</a:t>
            </a:r>
          </a:p>
        </p:txBody>
      </p:sp>
    </p:spTree>
    <p:extLst>
      <p:ext uri="{BB962C8B-B14F-4D97-AF65-F5344CB8AC3E}">
        <p14:creationId xmlns:p14="http://schemas.microsoft.com/office/powerpoint/2010/main" val="214502126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Headlines" id="{3841520A-25F2-4EB8-BE4C-611DB5ABEED9}" vid="{ECD25A4C-D97E-4C12-84B1-63580BFFAE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553</TotalTime>
  <Words>815</Words>
  <Application>Microsoft Macintosh PowerPoint</Application>
  <PresentationFormat>Custom</PresentationFormat>
  <Paragraphs>45</Paragraphs>
  <Slides>5</Slides>
  <Notes>5</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Headlines</vt:lpstr>
      <vt:lpstr>MT      →      OR   →      WI</vt:lpstr>
      <vt:lpstr>Open Analytics</vt:lpstr>
      <vt:lpstr>PowerPoint Presentation</vt:lpstr>
      <vt:lpstr>the democratic dilemma</vt:lpstr>
      <vt:lpstr>Open Analytics in Policing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 Jared Knowles</dc:title>
  <dc:creator>Jared Knowles</dc:creator>
  <cp:lastModifiedBy>Damian Betebenner</cp:lastModifiedBy>
  <cp:revision>3</cp:revision>
  <dcterms:created xsi:type="dcterms:W3CDTF">2018-05-18T21:40:34Z</dcterms:created>
  <dcterms:modified xsi:type="dcterms:W3CDTF">2018-05-23T10:29:54Z</dcterms:modified>
</cp:coreProperties>
</file>

<file path=docProps/thumbnail.jpeg>
</file>